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0"/>
  </p:sldMasterIdLst>
  <p:notesMasterIdLst>
    <p:notesMasterId r:id="rId21"/>
  </p:notesMasterIdLst>
  <p:handoutMasterIdLst>
    <p:handoutMasterId r:id="rId22"/>
  </p:handoutMasterIdLst>
  <p:sldIdLst>
    <p:sldId id="2147483571" r:id="rId11"/>
    <p:sldId id="2147483573" r:id="rId12"/>
    <p:sldId id="2147483567" r:id="rId13"/>
    <p:sldId id="2147483568" r:id="rId14"/>
    <p:sldId id="2147483578" r:id="rId15"/>
    <p:sldId id="2147483569" r:id="rId16"/>
    <p:sldId id="2147483570" r:id="rId17"/>
    <p:sldId id="262" r:id="rId18"/>
    <p:sldId id="2147483572" r:id="rId19"/>
    <p:sldId id="261" r:id="rId20"/>
  </p:sldIdLst>
  <p:sldSz cx="12192000" cy="6858000"/>
  <p:notesSz cx="6797675" cy="9926638"/>
  <p:embeddedFontLst>
    <p:embeddedFont>
      <p:font typeface="Ericsson Hilda" panose="00000500000000000000" pitchFamily="2" charset="0"/>
      <p:regular r:id="rId23"/>
      <p:bold r:id="rId24"/>
      <p:italic r:id="rId25"/>
      <p:boldItalic r:id="rId26"/>
    </p:embeddedFont>
    <p:embeddedFont>
      <p:font typeface="Ericsson Hilda ExtraBold" panose="00000900000000000000" pitchFamily="2" charset="0"/>
      <p:bold r:id="rId27"/>
    </p:embeddedFont>
    <p:embeddedFont>
      <p:font typeface="Ericsson Hilda ExtraLight" panose="00000300000000000000" pitchFamily="2" charset="0"/>
      <p:regular r:id="rId28"/>
    </p:embeddedFont>
    <p:embeddedFont>
      <p:font typeface="Ericsson Hilda Light" panose="00000400000000000000" pitchFamily="2" charset="0"/>
      <p:regular r:id="rId29"/>
      <p:italic r:id="rId30"/>
    </p:embeddedFont>
    <p:embeddedFont>
      <p:font typeface="Ericsson Technical Icons" panose="020B0604020202020204" charset="0"/>
      <p:regular r:id="rId31"/>
      <p:bold r:id="rId32"/>
      <p:italic r:id="rId33"/>
      <p:boldItalic r:id="rId34"/>
    </p:embeddedFont>
  </p:embeddedFontLst>
  <p:defaultTextStyle>
    <a:defPPr>
      <a:defRPr lang="en-US"/>
    </a:def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D7E9344-74E7-0CA7-DF19-775E458C9018}" name="Zsófia Kallus" initials="ZK" userId="S::zsofia.kallus@ericsson.com::28e067d9-e8ac-4cf7-8f98-10b51e5aeb1a" providerId="AD"/>
  <p188:author id="{9A07EFA7-5660-3E27-AD9B-982D4CC627B1}" name="Domokos Kelen A" initials="DA" userId="S::domokos.a.kelen@ericsson.com::9a649982-25b1-4f54-a6eb-0412db7d023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64CB41-523C-4827-B948-8F1DB91CCA8B}" v="275" dt="2025-06-05T07:29:48.3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276" y="25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font" Target="fonts/font4.fntdata"/><Relationship Id="rId39" Type="http://schemas.microsoft.com/office/2016/11/relationships/changesInfo" Target="changesInfos/changesInfo1.xml"/><Relationship Id="rId21" Type="http://schemas.openxmlformats.org/officeDocument/2006/relationships/notesMaster" Target="notesMasters/notesMaster1.xml"/><Relationship Id="rId34" Type="http://schemas.openxmlformats.org/officeDocument/2006/relationships/font" Target="fonts/font12.fntdata"/><Relationship Id="rId7" Type="http://schemas.openxmlformats.org/officeDocument/2006/relationships/customXml" Target="../customXml/item7.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font" Target="fonts/font7.fntdata"/><Relationship Id="rId41" Type="http://schemas.microsoft.com/office/2018/10/relationships/authors" Target="author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1.xml"/><Relationship Id="rId24" Type="http://schemas.openxmlformats.org/officeDocument/2006/relationships/font" Target="fonts/font2.fntdata"/><Relationship Id="rId32" Type="http://schemas.openxmlformats.org/officeDocument/2006/relationships/font" Target="fonts/font10.fntdata"/><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customXml" Target="../customXml/item5.xml"/><Relationship Id="rId15" Type="http://schemas.openxmlformats.org/officeDocument/2006/relationships/slide" Target="slides/slide5.xml"/><Relationship Id="rId23" Type="http://schemas.openxmlformats.org/officeDocument/2006/relationships/font" Target="fonts/font1.fntdata"/><Relationship Id="rId28" Type="http://schemas.openxmlformats.org/officeDocument/2006/relationships/font" Target="fonts/font6.fntdata"/><Relationship Id="rId36" Type="http://schemas.openxmlformats.org/officeDocument/2006/relationships/viewProps" Target="viewProps.xml"/><Relationship Id="rId10" Type="http://schemas.openxmlformats.org/officeDocument/2006/relationships/slideMaster" Target="slideMasters/slideMaster1.xml"/><Relationship Id="rId19" Type="http://schemas.openxmlformats.org/officeDocument/2006/relationships/slide" Target="slides/slide9.xml"/><Relationship Id="rId31" Type="http://schemas.openxmlformats.org/officeDocument/2006/relationships/font" Target="fonts/font9.fntdata"/><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4.xml"/><Relationship Id="rId22" Type="http://schemas.openxmlformats.org/officeDocument/2006/relationships/handoutMaster" Target="handoutMasters/handoutMaster1.xml"/><Relationship Id="rId27" Type="http://schemas.openxmlformats.org/officeDocument/2006/relationships/font" Target="fonts/font5.fntdata"/><Relationship Id="rId30" Type="http://schemas.openxmlformats.org/officeDocument/2006/relationships/font" Target="fonts/font8.fntdata"/><Relationship Id="rId35" Type="http://schemas.openxmlformats.org/officeDocument/2006/relationships/presProps" Target="presProps.xml"/><Relationship Id="rId8" Type="http://schemas.openxmlformats.org/officeDocument/2006/relationships/customXml" Target="../customXml/item8.xml"/><Relationship Id="rId3" Type="http://schemas.openxmlformats.org/officeDocument/2006/relationships/customXml" Target="../customXml/item3.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font" Target="fonts/font3.fntdata"/><Relationship Id="rId33" Type="http://schemas.openxmlformats.org/officeDocument/2006/relationships/font" Target="fonts/font11.fntdata"/><Relationship Id="rId38"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saba Antal" userId="22fad4b8-fec7-4d43-89c8-cd02648b8add" providerId="ADAL" clId="{8164CB41-523C-4827-B948-8F1DB91CCA8B}"/>
    <pc:docChg chg="undo redo custSel addSld delSld modSld sldOrd delMainMaster modMainMaster">
      <pc:chgData name="Csaba Antal" userId="22fad4b8-fec7-4d43-89c8-cd02648b8add" providerId="ADAL" clId="{8164CB41-523C-4827-B948-8F1DB91CCA8B}" dt="2025-06-05T07:57:07.093" v="5016" actId="20577"/>
      <pc:docMkLst>
        <pc:docMk/>
      </pc:docMkLst>
      <pc:sldChg chg="modSp mod ord">
        <pc:chgData name="Csaba Antal" userId="22fad4b8-fec7-4d43-89c8-cd02648b8add" providerId="ADAL" clId="{8164CB41-523C-4827-B948-8F1DB91CCA8B}" dt="2025-06-01T20:22:35.474" v="4705" actId="790"/>
        <pc:sldMkLst>
          <pc:docMk/>
          <pc:sldMk cId="1383928708" sldId="261"/>
        </pc:sldMkLst>
        <pc:spChg chg="mod">
          <ac:chgData name="Csaba Antal" userId="22fad4b8-fec7-4d43-89c8-cd02648b8add" providerId="ADAL" clId="{8164CB41-523C-4827-B948-8F1DB91CCA8B}" dt="2025-06-01T20:22:35.474" v="4705" actId="790"/>
          <ac:spMkLst>
            <pc:docMk/>
            <pc:sldMk cId="1383928708" sldId="261"/>
            <ac:spMk id="4" creationId="{6FF69E04-8523-4965-90ED-73D4F9BAE271}"/>
          </ac:spMkLst>
        </pc:spChg>
      </pc:sldChg>
      <pc:sldChg chg="modSp add mod ord">
        <pc:chgData name="Csaba Antal" userId="22fad4b8-fec7-4d43-89c8-cd02648b8add" providerId="ADAL" clId="{8164CB41-523C-4827-B948-8F1DB91CCA8B}" dt="2025-06-01T20:22:35.465" v="4699" actId="790"/>
        <pc:sldMkLst>
          <pc:docMk/>
          <pc:sldMk cId="1037557190" sldId="262"/>
        </pc:sldMkLst>
        <pc:spChg chg="mod">
          <ac:chgData name="Csaba Antal" userId="22fad4b8-fec7-4d43-89c8-cd02648b8add" providerId="ADAL" clId="{8164CB41-523C-4827-B948-8F1DB91CCA8B}" dt="2025-06-01T20:22:35.379" v="4678" actId="790"/>
          <ac:spMkLst>
            <pc:docMk/>
            <pc:sldMk cId="1037557190" sldId="262"/>
            <ac:spMk id="5" creationId="{16C0290B-A396-BA22-B414-B7409084DA12}"/>
          </ac:spMkLst>
        </pc:spChg>
        <pc:spChg chg="mod">
          <ac:chgData name="Csaba Antal" userId="22fad4b8-fec7-4d43-89c8-cd02648b8add" providerId="ADAL" clId="{8164CB41-523C-4827-B948-8F1DB91CCA8B}" dt="2025-06-01T20:22:35.301" v="4660" actId="790"/>
          <ac:spMkLst>
            <pc:docMk/>
            <pc:sldMk cId="1037557190" sldId="262"/>
            <ac:spMk id="6" creationId="{A74CEC47-499D-EBA2-4ACE-776B9885F77D}"/>
          </ac:spMkLst>
        </pc:spChg>
        <pc:spChg chg="mod">
          <ac:chgData name="Csaba Antal" userId="22fad4b8-fec7-4d43-89c8-cd02648b8add" providerId="ADAL" clId="{8164CB41-523C-4827-B948-8F1DB91CCA8B}" dt="2025-06-01T20:22:35.301" v="4661" actId="790"/>
          <ac:spMkLst>
            <pc:docMk/>
            <pc:sldMk cId="1037557190" sldId="262"/>
            <ac:spMk id="7" creationId="{70797597-873C-18F0-1524-080A443C9EC8}"/>
          </ac:spMkLst>
        </pc:spChg>
        <pc:spChg chg="mod">
          <ac:chgData name="Csaba Antal" userId="22fad4b8-fec7-4d43-89c8-cd02648b8add" providerId="ADAL" clId="{8164CB41-523C-4827-B948-8F1DB91CCA8B}" dt="2025-06-01T20:22:35.379" v="4679" actId="790"/>
          <ac:spMkLst>
            <pc:docMk/>
            <pc:sldMk cId="1037557190" sldId="262"/>
            <ac:spMk id="10" creationId="{85B0045B-E578-BFAE-A444-688B13A7C9E7}"/>
          </ac:spMkLst>
        </pc:spChg>
        <pc:spChg chg="mod">
          <ac:chgData name="Csaba Antal" userId="22fad4b8-fec7-4d43-89c8-cd02648b8add" providerId="ADAL" clId="{8164CB41-523C-4827-B948-8F1DB91CCA8B}" dt="2025-06-01T20:22:35.379" v="4680" actId="790"/>
          <ac:spMkLst>
            <pc:docMk/>
            <pc:sldMk cId="1037557190" sldId="262"/>
            <ac:spMk id="11" creationId="{1A18E1FD-3DB3-2A31-AE1C-BEF87F758077}"/>
          </ac:spMkLst>
        </pc:spChg>
        <pc:spChg chg="mod">
          <ac:chgData name="Csaba Antal" userId="22fad4b8-fec7-4d43-89c8-cd02648b8add" providerId="ADAL" clId="{8164CB41-523C-4827-B948-8F1DB91CCA8B}" dt="2025-06-01T20:22:35.222" v="4648" actId="790"/>
          <ac:spMkLst>
            <pc:docMk/>
            <pc:sldMk cId="1037557190" sldId="262"/>
            <ac:spMk id="12" creationId="{9D5A4D53-0494-4CFF-4CAF-E7924E57C185}"/>
          </ac:spMkLst>
        </pc:spChg>
        <pc:spChg chg="mod">
          <ac:chgData name="Csaba Antal" userId="22fad4b8-fec7-4d43-89c8-cd02648b8add" providerId="ADAL" clId="{8164CB41-523C-4827-B948-8F1DB91CCA8B}" dt="2025-06-01T20:22:35.301" v="4662" actId="790"/>
          <ac:spMkLst>
            <pc:docMk/>
            <pc:sldMk cId="1037557190" sldId="262"/>
            <ac:spMk id="13" creationId="{C278E380-5978-1181-B586-528A0B3A6B1C}"/>
          </ac:spMkLst>
        </pc:spChg>
        <pc:spChg chg="mod">
          <ac:chgData name="Csaba Antal" userId="22fad4b8-fec7-4d43-89c8-cd02648b8add" providerId="ADAL" clId="{8164CB41-523C-4827-B948-8F1DB91CCA8B}" dt="2025-06-01T20:22:35.316" v="4663" actId="790"/>
          <ac:spMkLst>
            <pc:docMk/>
            <pc:sldMk cId="1037557190" sldId="262"/>
            <ac:spMk id="14" creationId="{4263564D-7EA1-93F8-9431-D5545806576F}"/>
          </ac:spMkLst>
        </pc:spChg>
        <pc:spChg chg="mod">
          <ac:chgData name="Csaba Antal" userId="22fad4b8-fec7-4d43-89c8-cd02648b8add" providerId="ADAL" clId="{8164CB41-523C-4827-B948-8F1DB91CCA8B}" dt="2025-06-01T20:22:35.316" v="4664" actId="790"/>
          <ac:spMkLst>
            <pc:docMk/>
            <pc:sldMk cId="1037557190" sldId="262"/>
            <ac:spMk id="15" creationId="{5B24A1F5-2CB7-F361-395C-27767A69F733}"/>
          </ac:spMkLst>
        </pc:spChg>
        <pc:spChg chg="mod">
          <ac:chgData name="Csaba Antal" userId="22fad4b8-fec7-4d43-89c8-cd02648b8add" providerId="ADAL" clId="{8164CB41-523C-4827-B948-8F1DB91CCA8B}" dt="2025-06-01T20:22:35.316" v="4665" actId="790"/>
          <ac:spMkLst>
            <pc:docMk/>
            <pc:sldMk cId="1037557190" sldId="262"/>
            <ac:spMk id="16" creationId="{639946A4-DA64-9939-D216-9BE381A556C8}"/>
          </ac:spMkLst>
        </pc:spChg>
        <pc:spChg chg="mod">
          <ac:chgData name="Csaba Antal" userId="22fad4b8-fec7-4d43-89c8-cd02648b8add" providerId="ADAL" clId="{8164CB41-523C-4827-B948-8F1DB91CCA8B}" dt="2025-06-01T20:22:35.316" v="4666" actId="790"/>
          <ac:spMkLst>
            <pc:docMk/>
            <pc:sldMk cId="1037557190" sldId="262"/>
            <ac:spMk id="17" creationId="{16F0F3B3-8B60-DB51-B607-3FAF148DD94E}"/>
          </ac:spMkLst>
        </pc:spChg>
        <pc:spChg chg="mod">
          <ac:chgData name="Csaba Antal" userId="22fad4b8-fec7-4d43-89c8-cd02648b8add" providerId="ADAL" clId="{8164CB41-523C-4827-B948-8F1DB91CCA8B}" dt="2025-06-01T20:22:35.379" v="4681" actId="790"/>
          <ac:spMkLst>
            <pc:docMk/>
            <pc:sldMk cId="1037557190" sldId="262"/>
            <ac:spMk id="18" creationId="{1DC8EE77-E5C3-1EE3-1D08-4627E4824A5F}"/>
          </ac:spMkLst>
        </pc:spChg>
        <pc:spChg chg="mod">
          <ac:chgData name="Csaba Antal" userId="22fad4b8-fec7-4d43-89c8-cd02648b8add" providerId="ADAL" clId="{8164CB41-523C-4827-B948-8F1DB91CCA8B}" dt="2025-06-01T20:22:35.379" v="4682" actId="790"/>
          <ac:spMkLst>
            <pc:docMk/>
            <pc:sldMk cId="1037557190" sldId="262"/>
            <ac:spMk id="19" creationId="{F674FB45-A22A-98B4-A349-2B2A207981EC}"/>
          </ac:spMkLst>
        </pc:spChg>
        <pc:spChg chg="mod">
          <ac:chgData name="Csaba Antal" userId="22fad4b8-fec7-4d43-89c8-cd02648b8add" providerId="ADAL" clId="{8164CB41-523C-4827-B948-8F1DB91CCA8B}" dt="2025-06-01T20:22:35.316" v="4667" actId="790"/>
          <ac:spMkLst>
            <pc:docMk/>
            <pc:sldMk cId="1037557190" sldId="262"/>
            <ac:spMk id="23" creationId="{6280839E-33CA-FB19-6B47-493167AC7CE1}"/>
          </ac:spMkLst>
        </pc:spChg>
        <pc:spChg chg="mod">
          <ac:chgData name="Csaba Antal" userId="22fad4b8-fec7-4d43-89c8-cd02648b8add" providerId="ADAL" clId="{8164CB41-523C-4827-B948-8F1DB91CCA8B}" dt="2025-06-01T20:22:35.332" v="4668" actId="790"/>
          <ac:spMkLst>
            <pc:docMk/>
            <pc:sldMk cId="1037557190" sldId="262"/>
            <ac:spMk id="25" creationId="{D16070D9-C7CF-6B2F-3EB2-6AFD29418923}"/>
          </ac:spMkLst>
        </pc:spChg>
        <pc:spChg chg="mod">
          <ac:chgData name="Csaba Antal" userId="22fad4b8-fec7-4d43-89c8-cd02648b8add" providerId="ADAL" clId="{8164CB41-523C-4827-B948-8F1DB91CCA8B}" dt="2025-06-01T20:22:35.332" v="4669" actId="790"/>
          <ac:spMkLst>
            <pc:docMk/>
            <pc:sldMk cId="1037557190" sldId="262"/>
            <ac:spMk id="26" creationId="{9EA1E91C-F484-1BFF-2BE6-3C57DAAC9C3E}"/>
          </ac:spMkLst>
        </pc:spChg>
        <pc:spChg chg="mod">
          <ac:chgData name="Csaba Antal" userId="22fad4b8-fec7-4d43-89c8-cd02648b8add" providerId="ADAL" clId="{8164CB41-523C-4827-B948-8F1DB91CCA8B}" dt="2025-06-01T20:22:35.348" v="4670" actId="790"/>
          <ac:spMkLst>
            <pc:docMk/>
            <pc:sldMk cId="1037557190" sldId="262"/>
            <ac:spMk id="28" creationId="{5870EDEB-B61C-908B-47FB-F686DF40D318}"/>
          </ac:spMkLst>
        </pc:spChg>
        <pc:spChg chg="mod">
          <ac:chgData name="Csaba Antal" userId="22fad4b8-fec7-4d43-89c8-cd02648b8add" providerId="ADAL" clId="{8164CB41-523C-4827-B948-8F1DB91CCA8B}" dt="2025-06-01T20:22:35.348" v="4671" actId="790"/>
          <ac:spMkLst>
            <pc:docMk/>
            <pc:sldMk cId="1037557190" sldId="262"/>
            <ac:spMk id="30" creationId="{725904FF-43C3-FB43-536B-B0B6BC418EED}"/>
          </ac:spMkLst>
        </pc:spChg>
        <pc:spChg chg="mod">
          <ac:chgData name="Csaba Antal" userId="22fad4b8-fec7-4d43-89c8-cd02648b8add" providerId="ADAL" clId="{8164CB41-523C-4827-B948-8F1DB91CCA8B}" dt="2025-06-01T20:22:35.348" v="4672" actId="790"/>
          <ac:spMkLst>
            <pc:docMk/>
            <pc:sldMk cId="1037557190" sldId="262"/>
            <ac:spMk id="32" creationId="{D2D1A0C4-D574-99D8-8D85-F007D1BDD6F3}"/>
          </ac:spMkLst>
        </pc:spChg>
        <pc:spChg chg="mod">
          <ac:chgData name="Csaba Antal" userId="22fad4b8-fec7-4d43-89c8-cd02648b8add" providerId="ADAL" clId="{8164CB41-523C-4827-B948-8F1DB91CCA8B}" dt="2025-06-01T20:22:35.348" v="4673" actId="790"/>
          <ac:spMkLst>
            <pc:docMk/>
            <pc:sldMk cId="1037557190" sldId="262"/>
            <ac:spMk id="34" creationId="{C0DD3E22-DC19-7133-45EA-8E03FC1459D3}"/>
          </ac:spMkLst>
        </pc:spChg>
        <pc:spChg chg="mod">
          <ac:chgData name="Csaba Antal" userId="22fad4b8-fec7-4d43-89c8-cd02648b8add" providerId="ADAL" clId="{8164CB41-523C-4827-B948-8F1DB91CCA8B}" dt="2025-06-01T20:22:35.348" v="4674" actId="790"/>
          <ac:spMkLst>
            <pc:docMk/>
            <pc:sldMk cId="1037557190" sldId="262"/>
            <ac:spMk id="36" creationId="{AA4C9468-BA27-4166-748F-2E9218314484}"/>
          </ac:spMkLst>
        </pc:spChg>
        <pc:spChg chg="mod">
          <ac:chgData name="Csaba Antal" userId="22fad4b8-fec7-4d43-89c8-cd02648b8add" providerId="ADAL" clId="{8164CB41-523C-4827-B948-8F1DB91CCA8B}" dt="2025-06-01T20:22:35.348" v="4675" actId="790"/>
          <ac:spMkLst>
            <pc:docMk/>
            <pc:sldMk cId="1037557190" sldId="262"/>
            <ac:spMk id="37" creationId="{47576DF6-003A-6F7F-17CB-EB9461B75D33}"/>
          </ac:spMkLst>
        </pc:spChg>
        <pc:spChg chg="mod">
          <ac:chgData name="Csaba Antal" userId="22fad4b8-fec7-4d43-89c8-cd02648b8add" providerId="ADAL" clId="{8164CB41-523C-4827-B948-8F1DB91CCA8B}" dt="2025-06-01T20:22:35.365" v="4676" actId="790"/>
          <ac:spMkLst>
            <pc:docMk/>
            <pc:sldMk cId="1037557190" sldId="262"/>
            <ac:spMk id="38" creationId="{36EC1FD0-9963-748A-D2F4-FB7CFCB6345B}"/>
          </ac:spMkLst>
        </pc:spChg>
        <pc:spChg chg="mod">
          <ac:chgData name="Csaba Antal" userId="22fad4b8-fec7-4d43-89c8-cd02648b8add" providerId="ADAL" clId="{8164CB41-523C-4827-B948-8F1DB91CCA8B}" dt="2025-06-01T20:22:35.442" v="4693" actId="790"/>
          <ac:spMkLst>
            <pc:docMk/>
            <pc:sldMk cId="1037557190" sldId="262"/>
            <ac:spMk id="41" creationId="{871C09BE-F753-C412-0D79-282F8B76E013}"/>
          </ac:spMkLst>
        </pc:spChg>
        <pc:spChg chg="mod">
          <ac:chgData name="Csaba Antal" userId="22fad4b8-fec7-4d43-89c8-cd02648b8add" providerId="ADAL" clId="{8164CB41-523C-4827-B948-8F1DB91CCA8B}" dt="2025-06-01T20:22:35.426" v="4692" actId="790"/>
          <ac:spMkLst>
            <pc:docMk/>
            <pc:sldMk cId="1037557190" sldId="262"/>
            <ac:spMk id="42" creationId="{F6A47F5D-3C14-5374-2678-1E22B8105749}"/>
          </ac:spMkLst>
        </pc:spChg>
        <pc:spChg chg="mod">
          <ac:chgData name="Csaba Antal" userId="22fad4b8-fec7-4d43-89c8-cd02648b8add" providerId="ADAL" clId="{8164CB41-523C-4827-B948-8F1DB91CCA8B}" dt="2025-06-01T20:22:35.365" v="4677" actId="790"/>
          <ac:spMkLst>
            <pc:docMk/>
            <pc:sldMk cId="1037557190" sldId="262"/>
            <ac:spMk id="44" creationId="{D7CABAEB-BC84-1D96-45DC-B8FAF3D840E0}"/>
          </ac:spMkLst>
        </pc:spChg>
        <pc:spChg chg="mod">
          <ac:chgData name="Csaba Antal" userId="22fad4b8-fec7-4d43-89c8-cd02648b8add" providerId="ADAL" clId="{8164CB41-523C-4827-B948-8F1DB91CCA8B}" dt="2025-06-01T20:22:35.395" v="4683" actId="790"/>
          <ac:spMkLst>
            <pc:docMk/>
            <pc:sldMk cId="1037557190" sldId="262"/>
            <ac:spMk id="49" creationId="{4CA3A48D-830C-19CA-307A-D2510D0F6A75}"/>
          </ac:spMkLst>
        </pc:spChg>
        <pc:spChg chg="mod">
          <ac:chgData name="Csaba Antal" userId="22fad4b8-fec7-4d43-89c8-cd02648b8add" providerId="ADAL" clId="{8164CB41-523C-4827-B948-8F1DB91CCA8B}" dt="2025-06-01T20:22:35.395" v="4684" actId="790"/>
          <ac:spMkLst>
            <pc:docMk/>
            <pc:sldMk cId="1037557190" sldId="262"/>
            <ac:spMk id="52" creationId="{CA1DBA51-E5F8-054C-E838-5453DF132630}"/>
          </ac:spMkLst>
        </pc:spChg>
        <pc:spChg chg="mod">
          <ac:chgData name="Csaba Antal" userId="22fad4b8-fec7-4d43-89c8-cd02648b8add" providerId="ADAL" clId="{8164CB41-523C-4827-B948-8F1DB91CCA8B}" dt="2025-06-01T20:22:35.411" v="4685" actId="790"/>
          <ac:spMkLst>
            <pc:docMk/>
            <pc:sldMk cId="1037557190" sldId="262"/>
            <ac:spMk id="53" creationId="{22A29391-3F7F-9207-C76B-BDC7B0A56CF1}"/>
          </ac:spMkLst>
        </pc:spChg>
        <pc:spChg chg="mod">
          <ac:chgData name="Csaba Antal" userId="22fad4b8-fec7-4d43-89c8-cd02648b8add" providerId="ADAL" clId="{8164CB41-523C-4827-B948-8F1DB91CCA8B}" dt="2025-06-01T20:22:35.411" v="4686" actId="790"/>
          <ac:spMkLst>
            <pc:docMk/>
            <pc:sldMk cId="1037557190" sldId="262"/>
            <ac:spMk id="54" creationId="{A7FEE309-F1CD-F177-D7AE-C472FDCE7A8F}"/>
          </ac:spMkLst>
        </pc:spChg>
        <pc:spChg chg="mod">
          <ac:chgData name="Csaba Antal" userId="22fad4b8-fec7-4d43-89c8-cd02648b8add" providerId="ADAL" clId="{8164CB41-523C-4827-B948-8F1DB91CCA8B}" dt="2025-06-01T20:22:35.411" v="4687" actId="790"/>
          <ac:spMkLst>
            <pc:docMk/>
            <pc:sldMk cId="1037557190" sldId="262"/>
            <ac:spMk id="55" creationId="{6FAA2014-11E3-3F07-0A66-F5541F9DFAB4}"/>
          </ac:spMkLst>
        </pc:spChg>
        <pc:spChg chg="mod">
          <ac:chgData name="Csaba Antal" userId="22fad4b8-fec7-4d43-89c8-cd02648b8add" providerId="ADAL" clId="{8164CB41-523C-4827-B948-8F1DB91CCA8B}" dt="2025-06-01T20:22:35.411" v="4688" actId="790"/>
          <ac:spMkLst>
            <pc:docMk/>
            <pc:sldMk cId="1037557190" sldId="262"/>
            <ac:spMk id="56" creationId="{F9C7A680-0F7F-6A33-FA9C-6018617A6D39}"/>
          </ac:spMkLst>
        </pc:spChg>
        <pc:spChg chg="mod">
          <ac:chgData name="Csaba Antal" userId="22fad4b8-fec7-4d43-89c8-cd02648b8add" providerId="ADAL" clId="{8164CB41-523C-4827-B948-8F1DB91CCA8B}" dt="2025-06-01T20:22:35.411" v="4689" actId="790"/>
          <ac:spMkLst>
            <pc:docMk/>
            <pc:sldMk cId="1037557190" sldId="262"/>
            <ac:spMk id="58" creationId="{3DA123DF-5BC7-5925-4A6B-F232047FF432}"/>
          </ac:spMkLst>
        </pc:spChg>
        <pc:spChg chg="mod">
          <ac:chgData name="Csaba Antal" userId="22fad4b8-fec7-4d43-89c8-cd02648b8add" providerId="ADAL" clId="{8164CB41-523C-4827-B948-8F1DB91CCA8B}" dt="2025-06-01T20:22:35.411" v="4690" actId="790"/>
          <ac:spMkLst>
            <pc:docMk/>
            <pc:sldMk cId="1037557190" sldId="262"/>
            <ac:spMk id="60" creationId="{6573B841-B22F-2888-799C-EB2B038343F2}"/>
          </ac:spMkLst>
        </pc:spChg>
        <pc:spChg chg="mod">
          <ac:chgData name="Csaba Antal" userId="22fad4b8-fec7-4d43-89c8-cd02648b8add" providerId="ADAL" clId="{8164CB41-523C-4827-B948-8F1DB91CCA8B}" dt="2025-06-01T20:22:35.426" v="4691" actId="790"/>
          <ac:spMkLst>
            <pc:docMk/>
            <pc:sldMk cId="1037557190" sldId="262"/>
            <ac:spMk id="61" creationId="{F77B75D7-B2A2-DD5F-8962-465CFD8A323D}"/>
          </ac:spMkLst>
        </pc:spChg>
        <pc:spChg chg="mod">
          <ac:chgData name="Csaba Antal" userId="22fad4b8-fec7-4d43-89c8-cd02648b8add" providerId="ADAL" clId="{8164CB41-523C-4827-B948-8F1DB91CCA8B}" dt="2025-06-01T20:22:35.458" v="4697" actId="790"/>
          <ac:spMkLst>
            <pc:docMk/>
            <pc:sldMk cId="1037557190" sldId="262"/>
            <ac:spMk id="67" creationId="{79CED7C6-9ED0-E093-88BB-6A6280E04612}"/>
          </ac:spMkLst>
        </pc:spChg>
        <pc:spChg chg="mod">
          <ac:chgData name="Csaba Antal" userId="22fad4b8-fec7-4d43-89c8-cd02648b8add" providerId="ADAL" clId="{8164CB41-523C-4827-B948-8F1DB91CCA8B}" dt="2025-06-01T20:22:35.442" v="4694" actId="790"/>
          <ac:spMkLst>
            <pc:docMk/>
            <pc:sldMk cId="1037557190" sldId="262"/>
            <ac:spMk id="74" creationId="{CD8CB271-FDDA-83EC-D9C4-D93190B42FC4}"/>
          </ac:spMkLst>
        </pc:spChg>
        <pc:spChg chg="mod">
          <ac:chgData name="Csaba Antal" userId="22fad4b8-fec7-4d43-89c8-cd02648b8add" providerId="ADAL" clId="{8164CB41-523C-4827-B948-8F1DB91CCA8B}" dt="2025-06-01T20:22:35.442" v="4695" actId="790"/>
          <ac:spMkLst>
            <pc:docMk/>
            <pc:sldMk cId="1037557190" sldId="262"/>
            <ac:spMk id="75" creationId="{FC8AD686-8661-2B08-FE4F-809A7DCA5036}"/>
          </ac:spMkLst>
        </pc:spChg>
        <pc:spChg chg="mod">
          <ac:chgData name="Csaba Antal" userId="22fad4b8-fec7-4d43-89c8-cd02648b8add" providerId="ADAL" clId="{8164CB41-523C-4827-B948-8F1DB91CCA8B}" dt="2025-06-01T20:22:35.458" v="4696" actId="790"/>
          <ac:spMkLst>
            <pc:docMk/>
            <pc:sldMk cId="1037557190" sldId="262"/>
            <ac:spMk id="76" creationId="{6F29AED8-7AA7-3602-4BD1-4BCC36899408}"/>
          </ac:spMkLst>
        </pc:spChg>
        <pc:spChg chg="mod">
          <ac:chgData name="Csaba Antal" userId="22fad4b8-fec7-4d43-89c8-cd02648b8add" providerId="ADAL" clId="{8164CB41-523C-4827-B948-8F1DB91CCA8B}" dt="2025-06-01T20:22:35.465" v="4698" actId="790"/>
          <ac:spMkLst>
            <pc:docMk/>
            <pc:sldMk cId="1037557190" sldId="262"/>
            <ac:spMk id="77" creationId="{CC53A61C-7CBB-CBA4-0A89-E09324107F3C}"/>
          </ac:spMkLst>
        </pc:spChg>
        <pc:spChg chg="mod">
          <ac:chgData name="Csaba Antal" userId="22fad4b8-fec7-4d43-89c8-cd02648b8add" providerId="ADAL" clId="{8164CB41-523C-4827-B948-8F1DB91CCA8B}" dt="2025-06-01T20:22:35.465" v="4699" actId="790"/>
          <ac:spMkLst>
            <pc:docMk/>
            <pc:sldMk cId="1037557190" sldId="262"/>
            <ac:spMk id="78" creationId="{5B6908BC-8E84-2D5A-8A83-DF3A40C4E413}"/>
          </ac:spMkLst>
        </pc:spChg>
        <pc:spChg chg="mod">
          <ac:chgData name="Csaba Antal" userId="22fad4b8-fec7-4d43-89c8-cd02648b8add" providerId="ADAL" clId="{8164CB41-523C-4827-B948-8F1DB91CCA8B}" dt="2025-06-01T20:22:35.222" v="4649" actId="790"/>
          <ac:spMkLst>
            <pc:docMk/>
            <pc:sldMk cId="1037557190" sldId="262"/>
            <ac:spMk id="100" creationId="{CC450231-7F7B-7F8C-5500-67C2B20D0B7B}"/>
          </ac:spMkLst>
        </pc:spChg>
        <pc:spChg chg="mod">
          <ac:chgData name="Csaba Antal" userId="22fad4b8-fec7-4d43-89c8-cd02648b8add" providerId="ADAL" clId="{8164CB41-523C-4827-B948-8F1DB91CCA8B}" dt="2025-06-01T20:22:35.222" v="4650" actId="790"/>
          <ac:spMkLst>
            <pc:docMk/>
            <pc:sldMk cId="1037557190" sldId="262"/>
            <ac:spMk id="101" creationId="{B0D4A36D-60BB-A3E9-5017-B3BB5D1B9B23}"/>
          </ac:spMkLst>
        </pc:spChg>
        <pc:spChg chg="mod">
          <ac:chgData name="Csaba Antal" userId="22fad4b8-fec7-4d43-89c8-cd02648b8add" providerId="ADAL" clId="{8164CB41-523C-4827-B948-8F1DB91CCA8B}" dt="2025-06-01T20:22:35.222" v="4651" actId="790"/>
          <ac:spMkLst>
            <pc:docMk/>
            <pc:sldMk cId="1037557190" sldId="262"/>
            <ac:spMk id="102" creationId="{CC6F1026-B681-102E-920C-0000CF591572}"/>
          </ac:spMkLst>
        </pc:spChg>
        <pc:spChg chg="mod">
          <ac:chgData name="Csaba Antal" userId="22fad4b8-fec7-4d43-89c8-cd02648b8add" providerId="ADAL" clId="{8164CB41-523C-4827-B948-8F1DB91CCA8B}" dt="2025-06-01T20:22:35.222" v="4652" actId="790"/>
          <ac:spMkLst>
            <pc:docMk/>
            <pc:sldMk cId="1037557190" sldId="262"/>
            <ac:spMk id="106" creationId="{CC41CB6A-EF34-6DC2-11B7-9CF6F2AF19C3}"/>
          </ac:spMkLst>
        </pc:spChg>
        <pc:spChg chg="mod">
          <ac:chgData name="Csaba Antal" userId="22fad4b8-fec7-4d43-89c8-cd02648b8add" providerId="ADAL" clId="{8164CB41-523C-4827-B948-8F1DB91CCA8B}" dt="2025-06-01T20:22:35.222" v="4653" actId="790"/>
          <ac:spMkLst>
            <pc:docMk/>
            <pc:sldMk cId="1037557190" sldId="262"/>
            <ac:spMk id="107" creationId="{072489DA-D328-A928-4D84-1F05C1C2DC31}"/>
          </ac:spMkLst>
        </pc:spChg>
        <pc:spChg chg="mod">
          <ac:chgData name="Csaba Antal" userId="22fad4b8-fec7-4d43-89c8-cd02648b8add" providerId="ADAL" clId="{8164CB41-523C-4827-B948-8F1DB91CCA8B}" dt="2025-06-01T20:22:35.238" v="4654" actId="790"/>
          <ac:spMkLst>
            <pc:docMk/>
            <pc:sldMk cId="1037557190" sldId="262"/>
            <ac:spMk id="108" creationId="{7F082F73-790A-8AA4-4733-840032FCE9F2}"/>
          </ac:spMkLst>
        </pc:spChg>
        <pc:spChg chg="mod">
          <ac:chgData name="Csaba Antal" userId="22fad4b8-fec7-4d43-89c8-cd02648b8add" providerId="ADAL" clId="{8164CB41-523C-4827-B948-8F1DB91CCA8B}" dt="2025-06-01T20:22:35.285" v="4655" actId="790"/>
          <ac:spMkLst>
            <pc:docMk/>
            <pc:sldMk cId="1037557190" sldId="262"/>
            <ac:spMk id="109" creationId="{AD28F616-F971-5CFB-10C8-9A1B4359F284}"/>
          </ac:spMkLst>
        </pc:spChg>
        <pc:spChg chg="mod">
          <ac:chgData name="Csaba Antal" userId="22fad4b8-fec7-4d43-89c8-cd02648b8add" providerId="ADAL" clId="{8164CB41-523C-4827-B948-8F1DB91CCA8B}" dt="2025-06-01T20:22:35.285" v="4656" actId="790"/>
          <ac:spMkLst>
            <pc:docMk/>
            <pc:sldMk cId="1037557190" sldId="262"/>
            <ac:spMk id="110" creationId="{4A52F6C3-BF6F-F8A3-F9D1-16B94ED98D59}"/>
          </ac:spMkLst>
        </pc:spChg>
        <pc:spChg chg="mod">
          <ac:chgData name="Csaba Antal" userId="22fad4b8-fec7-4d43-89c8-cd02648b8add" providerId="ADAL" clId="{8164CB41-523C-4827-B948-8F1DB91CCA8B}" dt="2025-06-01T20:22:35.285" v="4657" actId="790"/>
          <ac:spMkLst>
            <pc:docMk/>
            <pc:sldMk cId="1037557190" sldId="262"/>
            <ac:spMk id="128" creationId="{03A5E6B5-7149-65D6-6D45-331840C6F8FC}"/>
          </ac:spMkLst>
        </pc:spChg>
        <pc:spChg chg="mod">
          <ac:chgData name="Csaba Antal" userId="22fad4b8-fec7-4d43-89c8-cd02648b8add" providerId="ADAL" clId="{8164CB41-523C-4827-B948-8F1DB91CCA8B}" dt="2025-06-01T20:22:35.285" v="4658" actId="790"/>
          <ac:spMkLst>
            <pc:docMk/>
            <pc:sldMk cId="1037557190" sldId="262"/>
            <ac:spMk id="129" creationId="{5598D868-18BD-EC10-0747-951A2F1F15D1}"/>
          </ac:spMkLst>
        </pc:spChg>
        <pc:spChg chg="mod">
          <ac:chgData name="Csaba Antal" userId="22fad4b8-fec7-4d43-89c8-cd02648b8add" providerId="ADAL" clId="{8164CB41-523C-4827-B948-8F1DB91CCA8B}" dt="2025-06-01T20:22:35.301" v="4659" actId="790"/>
          <ac:spMkLst>
            <pc:docMk/>
            <pc:sldMk cId="1037557190" sldId="262"/>
            <ac:spMk id="139" creationId="{336ACB09-FDE2-4698-A371-0FAE23B3B2A3}"/>
          </ac:spMkLst>
        </pc:spChg>
      </pc:sldChg>
      <pc:sldChg chg="del">
        <pc:chgData name="Csaba Antal" userId="22fad4b8-fec7-4d43-89c8-cd02648b8add" providerId="ADAL" clId="{8164CB41-523C-4827-B948-8F1DB91CCA8B}" dt="2025-05-31T22:10:54.815" v="1417" actId="47"/>
        <pc:sldMkLst>
          <pc:docMk/>
          <pc:sldMk cId="2230748882" sldId="271"/>
        </pc:sldMkLst>
      </pc:sldChg>
      <pc:sldChg chg="modSp add del mod">
        <pc:chgData name="Csaba Antal" userId="22fad4b8-fec7-4d43-89c8-cd02648b8add" providerId="ADAL" clId="{8164CB41-523C-4827-B948-8F1DB91CCA8B}" dt="2025-05-31T22:09:10.724" v="1415" actId="47"/>
        <pc:sldMkLst>
          <pc:docMk/>
          <pc:sldMk cId="2871372708" sldId="273"/>
        </pc:sldMkLst>
      </pc:sldChg>
      <pc:sldChg chg="del">
        <pc:chgData name="Csaba Antal" userId="22fad4b8-fec7-4d43-89c8-cd02648b8add" providerId="ADAL" clId="{8164CB41-523C-4827-B948-8F1DB91CCA8B}" dt="2025-05-31T23:39:25.926" v="2828" actId="47"/>
        <pc:sldMkLst>
          <pc:docMk/>
          <pc:sldMk cId="2304544710" sldId="2685"/>
        </pc:sldMkLst>
      </pc:sldChg>
      <pc:sldChg chg="delSp modSp add del mod">
        <pc:chgData name="Csaba Antal" userId="22fad4b8-fec7-4d43-89c8-cd02648b8add" providerId="ADAL" clId="{8164CB41-523C-4827-B948-8F1DB91CCA8B}" dt="2025-05-31T21:43:16.274" v="999" actId="47"/>
        <pc:sldMkLst>
          <pc:docMk/>
          <pc:sldMk cId="731476888" sldId="2134806514"/>
        </pc:sldMkLst>
      </pc:sldChg>
      <pc:sldChg chg="del">
        <pc:chgData name="Csaba Antal" userId="22fad4b8-fec7-4d43-89c8-cd02648b8add" providerId="ADAL" clId="{8164CB41-523C-4827-B948-8F1DB91CCA8B}" dt="2025-05-31T23:39:25.926" v="2828" actId="47"/>
        <pc:sldMkLst>
          <pc:docMk/>
          <pc:sldMk cId="1424647501" sldId="2147376526"/>
        </pc:sldMkLst>
      </pc:sldChg>
      <pc:sldChg chg="del">
        <pc:chgData name="Csaba Antal" userId="22fad4b8-fec7-4d43-89c8-cd02648b8add" providerId="ADAL" clId="{8164CB41-523C-4827-B948-8F1DB91CCA8B}" dt="2025-05-31T23:39:25.926" v="2828" actId="47"/>
        <pc:sldMkLst>
          <pc:docMk/>
          <pc:sldMk cId="1262793165" sldId="2147473371"/>
        </pc:sldMkLst>
      </pc:sldChg>
      <pc:sldChg chg="del">
        <pc:chgData name="Csaba Antal" userId="22fad4b8-fec7-4d43-89c8-cd02648b8add" providerId="ADAL" clId="{8164CB41-523C-4827-B948-8F1DB91CCA8B}" dt="2025-05-31T23:39:25.926" v="2828" actId="47"/>
        <pc:sldMkLst>
          <pc:docMk/>
          <pc:sldMk cId="644498777" sldId="2147473416"/>
        </pc:sldMkLst>
      </pc:sldChg>
      <pc:sldChg chg="del">
        <pc:chgData name="Csaba Antal" userId="22fad4b8-fec7-4d43-89c8-cd02648b8add" providerId="ADAL" clId="{8164CB41-523C-4827-B948-8F1DB91CCA8B}" dt="2025-05-31T22:10:54.815" v="1417" actId="47"/>
        <pc:sldMkLst>
          <pc:docMk/>
          <pc:sldMk cId="2732960047" sldId="2147476232"/>
        </pc:sldMkLst>
      </pc:sldChg>
      <pc:sldChg chg="del ord">
        <pc:chgData name="Csaba Antal" userId="22fad4b8-fec7-4d43-89c8-cd02648b8add" providerId="ADAL" clId="{8164CB41-523C-4827-B948-8F1DB91CCA8B}" dt="2025-06-01T10:50:47.687" v="3463" actId="47"/>
        <pc:sldMkLst>
          <pc:docMk/>
          <pc:sldMk cId="1766543037" sldId="2147478959"/>
        </pc:sldMkLst>
      </pc:sldChg>
      <pc:sldChg chg="del">
        <pc:chgData name="Csaba Antal" userId="22fad4b8-fec7-4d43-89c8-cd02648b8add" providerId="ADAL" clId="{8164CB41-523C-4827-B948-8F1DB91CCA8B}" dt="2025-05-31T23:39:25.926" v="2828" actId="47"/>
        <pc:sldMkLst>
          <pc:docMk/>
          <pc:sldMk cId="1226719364" sldId="2147478962"/>
        </pc:sldMkLst>
      </pc:sldChg>
      <pc:sldChg chg="del">
        <pc:chgData name="Csaba Antal" userId="22fad4b8-fec7-4d43-89c8-cd02648b8add" providerId="ADAL" clId="{8164CB41-523C-4827-B948-8F1DB91CCA8B}" dt="2025-05-31T23:39:25.926" v="2828" actId="47"/>
        <pc:sldMkLst>
          <pc:docMk/>
          <pc:sldMk cId="997134066" sldId="2147478965"/>
        </pc:sldMkLst>
      </pc:sldChg>
      <pc:sldChg chg="del">
        <pc:chgData name="Csaba Antal" userId="22fad4b8-fec7-4d43-89c8-cd02648b8add" providerId="ADAL" clId="{8164CB41-523C-4827-B948-8F1DB91CCA8B}" dt="2025-05-31T23:39:25.926" v="2828" actId="47"/>
        <pc:sldMkLst>
          <pc:docMk/>
          <pc:sldMk cId="3557896795" sldId="2147478966"/>
        </pc:sldMkLst>
      </pc:sldChg>
      <pc:sldChg chg="del">
        <pc:chgData name="Csaba Antal" userId="22fad4b8-fec7-4d43-89c8-cd02648b8add" providerId="ADAL" clId="{8164CB41-523C-4827-B948-8F1DB91CCA8B}" dt="2025-05-31T23:39:25.926" v="2828" actId="47"/>
        <pc:sldMkLst>
          <pc:docMk/>
          <pc:sldMk cId="2531032773" sldId="2147478968"/>
        </pc:sldMkLst>
      </pc:sldChg>
      <pc:sldChg chg="del">
        <pc:chgData name="Csaba Antal" userId="22fad4b8-fec7-4d43-89c8-cd02648b8add" providerId="ADAL" clId="{8164CB41-523C-4827-B948-8F1DB91CCA8B}" dt="2025-05-31T23:39:25.926" v="2828" actId="47"/>
        <pc:sldMkLst>
          <pc:docMk/>
          <pc:sldMk cId="3257009785" sldId="2147478969"/>
        </pc:sldMkLst>
      </pc:sldChg>
      <pc:sldChg chg="add del mod ord modShow">
        <pc:chgData name="Csaba Antal" userId="22fad4b8-fec7-4d43-89c8-cd02648b8add" providerId="ADAL" clId="{8164CB41-523C-4827-B948-8F1DB91CCA8B}" dt="2025-06-01T14:47:59.527" v="3501" actId="47"/>
        <pc:sldMkLst>
          <pc:docMk/>
          <pc:sldMk cId="2727109664" sldId="2147483565"/>
        </pc:sldMkLst>
      </pc:sldChg>
      <pc:sldChg chg="modSp new del mod">
        <pc:chgData name="Csaba Antal" userId="22fad4b8-fec7-4d43-89c8-cd02648b8add" providerId="ADAL" clId="{8164CB41-523C-4827-B948-8F1DB91CCA8B}" dt="2025-05-31T22:09:44.086" v="1416" actId="47"/>
        <pc:sldMkLst>
          <pc:docMk/>
          <pc:sldMk cId="4202693416" sldId="2147483566"/>
        </pc:sldMkLst>
      </pc:sldChg>
      <pc:sldChg chg="addSp delSp modSp new mod modAnim chgLayout">
        <pc:chgData name="Csaba Antal" userId="22fad4b8-fec7-4d43-89c8-cd02648b8add" providerId="ADAL" clId="{8164CB41-523C-4827-B948-8F1DB91CCA8B}" dt="2025-06-01T20:23:57.749" v="4825" actId="20577"/>
        <pc:sldMkLst>
          <pc:docMk/>
          <pc:sldMk cId="33404157" sldId="2147483567"/>
        </pc:sldMkLst>
        <pc:spChg chg="mod ord">
          <ac:chgData name="Csaba Antal" userId="22fad4b8-fec7-4d43-89c8-cd02648b8add" providerId="ADAL" clId="{8164CB41-523C-4827-B948-8F1DB91CCA8B}" dt="2025-06-01T20:22:35.064" v="4610" actId="790"/>
          <ac:spMkLst>
            <pc:docMk/>
            <pc:sldMk cId="33404157" sldId="2147483567"/>
            <ac:spMk id="2" creationId="{6F2FAF1C-0213-A8CA-D3AB-E218FE89DCCF}"/>
          </ac:spMkLst>
        </pc:spChg>
        <pc:spChg chg="add mod ord">
          <ac:chgData name="Csaba Antal" userId="22fad4b8-fec7-4d43-89c8-cd02648b8add" providerId="ADAL" clId="{8164CB41-523C-4827-B948-8F1DB91CCA8B}" dt="2025-06-01T20:23:57.749" v="4825" actId="20577"/>
          <ac:spMkLst>
            <pc:docMk/>
            <pc:sldMk cId="33404157" sldId="2147483567"/>
            <ac:spMk id="3" creationId="{CB87F50F-B32C-1462-A00F-58AC979EC0D9}"/>
          </ac:spMkLst>
        </pc:spChg>
        <pc:spChg chg="mod topLvl">
          <ac:chgData name="Csaba Antal" userId="22fad4b8-fec7-4d43-89c8-cd02648b8add" providerId="ADAL" clId="{8164CB41-523C-4827-B948-8F1DB91CCA8B}" dt="2025-05-31T21:06:20.717" v="579" actId="404"/>
          <ac:spMkLst>
            <pc:docMk/>
            <pc:sldMk cId="33404157" sldId="2147483567"/>
            <ac:spMk id="9" creationId="{1E809DDE-7988-2984-BD06-69DE6D87E8FD}"/>
          </ac:spMkLst>
        </pc:spChg>
        <pc:spChg chg="mod">
          <ac:chgData name="Csaba Antal" userId="22fad4b8-fec7-4d43-89c8-cd02648b8add" providerId="ADAL" clId="{8164CB41-523C-4827-B948-8F1DB91CCA8B}" dt="2025-05-31T21:06:33.531" v="582" actId="1076"/>
          <ac:spMkLst>
            <pc:docMk/>
            <pc:sldMk cId="33404157" sldId="2147483567"/>
            <ac:spMk id="10" creationId="{F96EA269-03C7-7FDA-767E-59B835ECB6A3}"/>
          </ac:spMkLst>
        </pc:spChg>
        <pc:spChg chg="mod">
          <ac:chgData name="Csaba Antal" userId="22fad4b8-fec7-4d43-89c8-cd02648b8add" providerId="ADAL" clId="{8164CB41-523C-4827-B948-8F1DB91CCA8B}" dt="2025-05-31T21:06:20.717" v="579" actId="404"/>
          <ac:spMkLst>
            <pc:docMk/>
            <pc:sldMk cId="33404157" sldId="2147483567"/>
            <ac:spMk id="11" creationId="{A6FCE5BD-1D8D-F2BB-09DC-01AA2A5DFA10}"/>
          </ac:spMkLst>
        </pc:spChg>
        <pc:spChg chg="mod topLvl">
          <ac:chgData name="Csaba Antal" userId="22fad4b8-fec7-4d43-89c8-cd02648b8add" providerId="ADAL" clId="{8164CB41-523C-4827-B948-8F1DB91CCA8B}" dt="2025-05-31T21:06:20.717" v="579" actId="404"/>
          <ac:spMkLst>
            <pc:docMk/>
            <pc:sldMk cId="33404157" sldId="2147483567"/>
            <ac:spMk id="12" creationId="{3BD84BEB-F1A5-8B5F-6671-EA29466FABC6}"/>
          </ac:spMkLst>
        </pc:spChg>
        <pc:spChg chg="add del mod">
          <ac:chgData name="Csaba Antal" userId="22fad4b8-fec7-4d43-89c8-cd02648b8add" providerId="ADAL" clId="{8164CB41-523C-4827-B948-8F1DB91CCA8B}" dt="2025-05-31T22:46:27.124" v="1796" actId="478"/>
          <ac:spMkLst>
            <pc:docMk/>
            <pc:sldMk cId="33404157" sldId="2147483567"/>
            <ac:spMk id="17" creationId="{A3FB9CFB-129D-C20F-A3B2-125446AD498A}"/>
          </ac:spMkLst>
        </pc:spChg>
        <pc:spChg chg="mod topLvl">
          <ac:chgData name="Csaba Antal" userId="22fad4b8-fec7-4d43-89c8-cd02648b8add" providerId="ADAL" clId="{8164CB41-523C-4827-B948-8F1DB91CCA8B}" dt="2025-05-31T21:06:20.717" v="579" actId="404"/>
          <ac:spMkLst>
            <pc:docMk/>
            <pc:sldMk cId="33404157" sldId="2147483567"/>
            <ac:spMk id="18" creationId="{8B13B7D9-109D-F705-8577-76502DFBC553}"/>
          </ac:spMkLst>
        </pc:spChg>
        <pc:spChg chg="mod">
          <ac:chgData name="Csaba Antal" userId="22fad4b8-fec7-4d43-89c8-cd02648b8add" providerId="ADAL" clId="{8164CB41-523C-4827-B948-8F1DB91CCA8B}" dt="2025-06-01T20:22:35.065" v="4612" actId="790"/>
          <ac:spMkLst>
            <pc:docMk/>
            <pc:sldMk cId="33404157" sldId="2147483567"/>
            <ac:spMk id="19" creationId="{672F4E54-E68E-5C79-9436-DC07455C0161}"/>
          </ac:spMkLst>
        </pc:spChg>
        <pc:spChg chg="mod">
          <ac:chgData name="Csaba Antal" userId="22fad4b8-fec7-4d43-89c8-cd02648b8add" providerId="ADAL" clId="{8164CB41-523C-4827-B948-8F1DB91CCA8B}" dt="2025-05-31T21:40:57.280" v="978" actId="1076"/>
          <ac:spMkLst>
            <pc:docMk/>
            <pc:sldMk cId="33404157" sldId="2147483567"/>
            <ac:spMk id="22" creationId="{4A06C479-26CE-C975-DF01-89CE92F35912}"/>
          </ac:spMkLst>
        </pc:spChg>
        <pc:spChg chg="mod topLvl">
          <ac:chgData name="Csaba Antal" userId="22fad4b8-fec7-4d43-89c8-cd02648b8add" providerId="ADAL" clId="{8164CB41-523C-4827-B948-8F1DB91CCA8B}" dt="2025-05-31T21:07:08.069" v="588" actId="208"/>
          <ac:spMkLst>
            <pc:docMk/>
            <pc:sldMk cId="33404157" sldId="2147483567"/>
            <ac:spMk id="25" creationId="{27566FC6-5959-97E7-A0F2-B3F36D064C1D}"/>
          </ac:spMkLst>
        </pc:spChg>
        <pc:spChg chg="mod topLvl">
          <ac:chgData name="Csaba Antal" userId="22fad4b8-fec7-4d43-89c8-cd02648b8add" providerId="ADAL" clId="{8164CB41-523C-4827-B948-8F1DB91CCA8B}" dt="2025-05-31T21:07:08.069" v="588" actId="208"/>
          <ac:spMkLst>
            <pc:docMk/>
            <pc:sldMk cId="33404157" sldId="2147483567"/>
            <ac:spMk id="27" creationId="{2247E1C5-4C83-4A27-E363-AA2B1A2FCEB0}"/>
          </ac:spMkLst>
        </pc:spChg>
        <pc:spChg chg="mod topLvl">
          <ac:chgData name="Csaba Antal" userId="22fad4b8-fec7-4d43-89c8-cd02648b8add" providerId="ADAL" clId="{8164CB41-523C-4827-B948-8F1DB91CCA8B}" dt="2025-05-31T21:07:08.069" v="588" actId="208"/>
          <ac:spMkLst>
            <pc:docMk/>
            <pc:sldMk cId="33404157" sldId="2147483567"/>
            <ac:spMk id="28" creationId="{0011ECF3-BC4B-6E42-F1F0-7E0E6464DA3E}"/>
          </ac:spMkLst>
        </pc:spChg>
        <pc:spChg chg="mod topLvl">
          <ac:chgData name="Csaba Antal" userId="22fad4b8-fec7-4d43-89c8-cd02648b8add" providerId="ADAL" clId="{8164CB41-523C-4827-B948-8F1DB91CCA8B}" dt="2025-05-31T21:06:20.717" v="579" actId="404"/>
          <ac:spMkLst>
            <pc:docMk/>
            <pc:sldMk cId="33404157" sldId="2147483567"/>
            <ac:spMk id="29" creationId="{5A6A6712-F564-EE31-7155-16672260C592}"/>
          </ac:spMkLst>
        </pc:spChg>
        <pc:spChg chg="mod">
          <ac:chgData name="Csaba Antal" userId="22fad4b8-fec7-4d43-89c8-cd02648b8add" providerId="ADAL" clId="{8164CB41-523C-4827-B948-8F1DB91CCA8B}" dt="2025-05-31T21:07:08.069" v="588" actId="208"/>
          <ac:spMkLst>
            <pc:docMk/>
            <pc:sldMk cId="33404157" sldId="2147483567"/>
            <ac:spMk id="31" creationId="{2BF9697F-BA69-7C51-8BB5-5FF047C41B31}"/>
          </ac:spMkLst>
        </pc:spChg>
        <pc:spChg chg="mod">
          <ac:chgData name="Csaba Antal" userId="22fad4b8-fec7-4d43-89c8-cd02648b8add" providerId="ADAL" clId="{8164CB41-523C-4827-B948-8F1DB91CCA8B}" dt="2025-05-31T21:07:08.069" v="588" actId="208"/>
          <ac:spMkLst>
            <pc:docMk/>
            <pc:sldMk cId="33404157" sldId="2147483567"/>
            <ac:spMk id="33" creationId="{22B81EDE-3D3C-B67C-F645-4F59E9BBC425}"/>
          </ac:spMkLst>
        </pc:spChg>
        <pc:spChg chg="mod topLvl">
          <ac:chgData name="Csaba Antal" userId="22fad4b8-fec7-4d43-89c8-cd02648b8add" providerId="ADAL" clId="{8164CB41-523C-4827-B948-8F1DB91CCA8B}" dt="2025-05-31T21:07:08.069" v="588" actId="208"/>
          <ac:spMkLst>
            <pc:docMk/>
            <pc:sldMk cId="33404157" sldId="2147483567"/>
            <ac:spMk id="37" creationId="{23F0DD14-BB3B-DA58-8C4E-B24CE69DB13B}"/>
          </ac:spMkLst>
        </pc:spChg>
        <pc:spChg chg="add mod">
          <ac:chgData name="Csaba Antal" userId="22fad4b8-fec7-4d43-89c8-cd02648b8add" providerId="ADAL" clId="{8164CB41-523C-4827-B948-8F1DB91CCA8B}" dt="2025-05-31T21:56:50.024" v="1115" actId="164"/>
          <ac:spMkLst>
            <pc:docMk/>
            <pc:sldMk cId="33404157" sldId="2147483567"/>
            <ac:spMk id="44" creationId="{9FDCD3BD-BC7B-E65F-115C-065308A453B2}"/>
          </ac:spMkLst>
        </pc:spChg>
        <pc:spChg chg="add mod">
          <ac:chgData name="Csaba Antal" userId="22fad4b8-fec7-4d43-89c8-cd02648b8add" providerId="ADAL" clId="{8164CB41-523C-4827-B948-8F1DB91CCA8B}" dt="2025-05-31T21:42:28.315" v="991" actId="164"/>
          <ac:spMkLst>
            <pc:docMk/>
            <pc:sldMk cId="33404157" sldId="2147483567"/>
            <ac:spMk id="45" creationId="{229E261E-C5A6-68AA-E71C-B1FE3B8642C2}"/>
          </ac:spMkLst>
        </pc:spChg>
        <pc:spChg chg="add mod">
          <ac:chgData name="Csaba Antal" userId="22fad4b8-fec7-4d43-89c8-cd02648b8add" providerId="ADAL" clId="{8164CB41-523C-4827-B948-8F1DB91CCA8B}" dt="2025-06-01T20:22:35.096" v="4613" actId="790"/>
          <ac:spMkLst>
            <pc:docMk/>
            <pc:sldMk cId="33404157" sldId="2147483567"/>
            <ac:spMk id="50" creationId="{24CC0FD9-70F8-8E31-2648-D8B8E04FA2A0}"/>
          </ac:spMkLst>
        </pc:spChg>
        <pc:grpChg chg="add mod">
          <ac:chgData name="Csaba Antal" userId="22fad4b8-fec7-4d43-89c8-cd02648b8add" providerId="ADAL" clId="{8164CB41-523C-4827-B948-8F1DB91CCA8B}" dt="2025-05-31T21:56:50.024" v="1115" actId="164"/>
          <ac:grpSpMkLst>
            <pc:docMk/>
            <pc:sldMk cId="33404157" sldId="2147483567"/>
            <ac:grpSpMk id="39" creationId="{0C5D255A-67F2-7F23-50D2-B7C3F951ABC9}"/>
          </ac:grpSpMkLst>
        </pc:grpChg>
        <pc:grpChg chg="add mod">
          <ac:chgData name="Csaba Antal" userId="22fad4b8-fec7-4d43-89c8-cd02648b8add" providerId="ADAL" clId="{8164CB41-523C-4827-B948-8F1DB91CCA8B}" dt="2025-05-31T21:42:28.315" v="991" actId="164"/>
          <ac:grpSpMkLst>
            <pc:docMk/>
            <pc:sldMk cId="33404157" sldId="2147483567"/>
            <ac:grpSpMk id="40" creationId="{4236C022-6BC2-595F-D77F-C213870D3E3C}"/>
          </ac:grpSpMkLst>
        </pc:grpChg>
        <pc:grpChg chg="add mod">
          <ac:chgData name="Csaba Antal" userId="22fad4b8-fec7-4d43-89c8-cd02648b8add" providerId="ADAL" clId="{8164CB41-523C-4827-B948-8F1DB91CCA8B}" dt="2025-05-31T22:06:27.121" v="1350" actId="1076"/>
          <ac:grpSpMkLst>
            <pc:docMk/>
            <pc:sldMk cId="33404157" sldId="2147483567"/>
            <ac:grpSpMk id="46" creationId="{72A3AE9F-9BAB-469D-E93A-182CD812307B}"/>
          </ac:grpSpMkLst>
        </pc:grpChg>
        <pc:grpChg chg="add mod">
          <ac:chgData name="Csaba Antal" userId="22fad4b8-fec7-4d43-89c8-cd02648b8add" providerId="ADAL" clId="{8164CB41-523C-4827-B948-8F1DB91CCA8B}" dt="2025-05-31T22:06:27.121" v="1350" actId="1076"/>
          <ac:grpSpMkLst>
            <pc:docMk/>
            <pc:sldMk cId="33404157" sldId="2147483567"/>
            <ac:grpSpMk id="47" creationId="{3121E117-F7BA-181F-EE0A-B4553393617C}"/>
          </ac:grpSpMkLst>
        </pc:grpChg>
        <pc:picChg chg="mod">
          <ac:chgData name="Csaba Antal" userId="22fad4b8-fec7-4d43-89c8-cd02648b8add" providerId="ADAL" clId="{8164CB41-523C-4827-B948-8F1DB91CCA8B}" dt="2025-05-31T21:07:08.069" v="588" actId="208"/>
          <ac:picMkLst>
            <pc:docMk/>
            <pc:sldMk cId="33404157" sldId="2147483567"/>
            <ac:picMk id="36" creationId="{1F809EE3-B1FD-02BA-C334-E9671E86AEF1}"/>
          </ac:picMkLst>
        </pc:picChg>
        <pc:cxnChg chg="mod">
          <ac:chgData name="Csaba Antal" userId="22fad4b8-fec7-4d43-89c8-cd02648b8add" providerId="ADAL" clId="{8164CB41-523C-4827-B948-8F1DB91CCA8B}" dt="2025-05-31T21:05:33.744" v="571" actId="1076"/>
          <ac:cxnSpMkLst>
            <pc:docMk/>
            <pc:sldMk cId="33404157" sldId="2147483567"/>
            <ac:cxnSpMk id="13" creationId="{0CC434BA-4ACF-82E1-C039-1ABE60A0F051}"/>
          </ac:cxnSpMkLst>
        </pc:cxnChg>
        <pc:cxnChg chg="mod">
          <ac:chgData name="Csaba Antal" userId="22fad4b8-fec7-4d43-89c8-cd02648b8add" providerId="ADAL" clId="{8164CB41-523C-4827-B948-8F1DB91CCA8B}" dt="2025-05-31T21:06:33.531" v="582" actId="1076"/>
          <ac:cxnSpMkLst>
            <pc:docMk/>
            <pc:sldMk cId="33404157" sldId="2147483567"/>
            <ac:cxnSpMk id="14" creationId="{B08223F5-614E-DA2C-3E50-6C2DD7D02E22}"/>
          </ac:cxnSpMkLst>
        </pc:cxnChg>
        <pc:cxnChg chg="mod">
          <ac:chgData name="Csaba Antal" userId="22fad4b8-fec7-4d43-89c8-cd02648b8add" providerId="ADAL" clId="{8164CB41-523C-4827-B948-8F1DB91CCA8B}" dt="2025-05-31T21:06:33.531" v="582" actId="1076"/>
          <ac:cxnSpMkLst>
            <pc:docMk/>
            <pc:sldMk cId="33404157" sldId="2147483567"/>
            <ac:cxnSpMk id="15" creationId="{611C2FA6-FFDF-1846-23D8-A9594D88CA2D}"/>
          </ac:cxnSpMkLst>
        </pc:cxnChg>
        <pc:cxnChg chg="mod">
          <ac:chgData name="Csaba Antal" userId="22fad4b8-fec7-4d43-89c8-cd02648b8add" providerId="ADAL" clId="{8164CB41-523C-4827-B948-8F1DB91CCA8B}" dt="2025-05-31T21:05:36.580" v="572" actId="164"/>
          <ac:cxnSpMkLst>
            <pc:docMk/>
            <pc:sldMk cId="33404157" sldId="2147483567"/>
            <ac:cxnSpMk id="16" creationId="{5717D24A-C0E1-6175-6DD4-2136EBCE20EE}"/>
          </ac:cxnSpMkLst>
        </pc:cxnChg>
        <pc:cxnChg chg="mod">
          <ac:chgData name="Csaba Antal" userId="22fad4b8-fec7-4d43-89c8-cd02648b8add" providerId="ADAL" clId="{8164CB41-523C-4827-B948-8F1DB91CCA8B}" dt="2025-05-31T21:07:03.678" v="587" actId="208"/>
          <ac:cxnSpMkLst>
            <pc:docMk/>
            <pc:sldMk cId="33404157" sldId="2147483567"/>
            <ac:cxnSpMk id="20" creationId="{071C543E-1A8F-05B7-104C-F232B210D00A}"/>
          </ac:cxnSpMkLst>
        </pc:cxnChg>
        <pc:cxnChg chg="mod">
          <ac:chgData name="Csaba Antal" userId="22fad4b8-fec7-4d43-89c8-cd02648b8add" providerId="ADAL" clId="{8164CB41-523C-4827-B948-8F1DB91CCA8B}" dt="2025-05-31T21:07:08.069" v="588" actId="208"/>
          <ac:cxnSpMkLst>
            <pc:docMk/>
            <pc:sldMk cId="33404157" sldId="2147483567"/>
            <ac:cxnSpMk id="21" creationId="{E4215EC4-749F-C0DD-28DC-A853A7D7C26E}"/>
          </ac:cxnSpMkLst>
        </pc:cxnChg>
      </pc:sldChg>
      <pc:sldChg chg="addSp delSp modSp new mod">
        <pc:chgData name="Csaba Antal" userId="22fad4b8-fec7-4d43-89c8-cd02648b8add" providerId="ADAL" clId="{8164CB41-523C-4827-B948-8F1DB91CCA8B}" dt="2025-06-01T20:22:35.128" v="4620" actId="790"/>
        <pc:sldMkLst>
          <pc:docMk/>
          <pc:sldMk cId="3472354245" sldId="2147483568"/>
        </pc:sldMkLst>
        <pc:spChg chg="mod">
          <ac:chgData name="Csaba Antal" userId="22fad4b8-fec7-4d43-89c8-cd02648b8add" providerId="ADAL" clId="{8164CB41-523C-4827-B948-8F1DB91CCA8B}" dt="2025-06-01T20:22:35.096" v="4614" actId="790"/>
          <ac:spMkLst>
            <pc:docMk/>
            <pc:sldMk cId="3472354245" sldId="2147483568"/>
            <ac:spMk id="2" creationId="{0B6FBE65-7F31-D393-902A-768C26E1FD79}"/>
          </ac:spMkLst>
        </pc:spChg>
        <pc:spChg chg="mod">
          <ac:chgData name="Csaba Antal" userId="22fad4b8-fec7-4d43-89c8-cd02648b8add" providerId="ADAL" clId="{8164CB41-523C-4827-B948-8F1DB91CCA8B}" dt="2025-06-01T20:22:35.096" v="4615" actId="790"/>
          <ac:spMkLst>
            <pc:docMk/>
            <pc:sldMk cId="3472354245" sldId="2147483568"/>
            <ac:spMk id="3" creationId="{87BC8F79-5D8B-F21E-7D19-24500799B5BC}"/>
          </ac:spMkLst>
        </pc:spChg>
        <pc:spChg chg="mod">
          <ac:chgData name="Csaba Antal" userId="22fad4b8-fec7-4d43-89c8-cd02648b8add" providerId="ADAL" clId="{8164CB41-523C-4827-B948-8F1DB91CCA8B}" dt="2025-06-01T20:22:35.112" v="4616" actId="790"/>
          <ac:spMkLst>
            <pc:docMk/>
            <pc:sldMk cId="3472354245" sldId="2147483568"/>
            <ac:spMk id="4" creationId="{7B86A65B-9733-23E1-E9CD-CB201E8C2533}"/>
          </ac:spMkLst>
        </pc:spChg>
        <pc:spChg chg="add mod">
          <ac:chgData name="Csaba Antal" userId="22fad4b8-fec7-4d43-89c8-cd02648b8add" providerId="ADAL" clId="{8164CB41-523C-4827-B948-8F1DB91CCA8B}" dt="2025-06-01T15:06:43.948" v="3965" actId="165"/>
          <ac:spMkLst>
            <pc:docMk/>
            <pc:sldMk cId="3472354245" sldId="2147483568"/>
            <ac:spMk id="5" creationId="{CB4A49FD-7621-E496-3FF6-93DBBE33F58D}"/>
          </ac:spMkLst>
        </pc:spChg>
        <pc:spChg chg="add mod">
          <ac:chgData name="Csaba Antal" userId="22fad4b8-fec7-4d43-89c8-cd02648b8add" providerId="ADAL" clId="{8164CB41-523C-4827-B948-8F1DB91CCA8B}" dt="2025-06-01T15:06:43.948" v="3965" actId="165"/>
          <ac:spMkLst>
            <pc:docMk/>
            <pc:sldMk cId="3472354245" sldId="2147483568"/>
            <ac:spMk id="6" creationId="{B63C0601-BC14-44D4-503C-34471B6560F3}"/>
          </ac:spMkLst>
        </pc:spChg>
        <pc:spChg chg="add mod">
          <ac:chgData name="Csaba Antal" userId="22fad4b8-fec7-4d43-89c8-cd02648b8add" providerId="ADAL" clId="{8164CB41-523C-4827-B948-8F1DB91CCA8B}" dt="2025-06-01T15:06:43.948" v="3965" actId="165"/>
          <ac:spMkLst>
            <pc:docMk/>
            <pc:sldMk cId="3472354245" sldId="2147483568"/>
            <ac:spMk id="7" creationId="{FF2F947F-710F-F72B-24CA-00F9FA2D8FE9}"/>
          </ac:spMkLst>
        </pc:spChg>
        <pc:spChg chg="add mod">
          <ac:chgData name="Csaba Antal" userId="22fad4b8-fec7-4d43-89c8-cd02648b8add" providerId="ADAL" clId="{8164CB41-523C-4827-B948-8F1DB91CCA8B}" dt="2025-06-01T20:09:12.090" v="4524" actId="2711"/>
          <ac:spMkLst>
            <pc:docMk/>
            <pc:sldMk cId="3472354245" sldId="2147483568"/>
            <ac:spMk id="8" creationId="{FF516BB7-AFDE-6BCD-CCA9-BBE2171C77FA}"/>
          </ac:spMkLst>
        </pc:spChg>
        <pc:spChg chg="add mod">
          <ac:chgData name="Csaba Antal" userId="22fad4b8-fec7-4d43-89c8-cd02648b8add" providerId="ADAL" clId="{8164CB41-523C-4827-B948-8F1DB91CCA8B}" dt="2025-06-01T15:06:43.948" v="3965" actId="165"/>
          <ac:spMkLst>
            <pc:docMk/>
            <pc:sldMk cId="3472354245" sldId="2147483568"/>
            <ac:spMk id="10" creationId="{DC27E0B0-A571-68E9-7D1A-1BB32EFC1F8D}"/>
          </ac:spMkLst>
        </pc:spChg>
        <pc:spChg chg="add mod">
          <ac:chgData name="Csaba Antal" userId="22fad4b8-fec7-4d43-89c8-cd02648b8add" providerId="ADAL" clId="{8164CB41-523C-4827-B948-8F1DB91CCA8B}" dt="2025-06-01T20:09:12.090" v="4524" actId="2711"/>
          <ac:spMkLst>
            <pc:docMk/>
            <pc:sldMk cId="3472354245" sldId="2147483568"/>
            <ac:spMk id="12" creationId="{A36C7B5D-9A88-8AC1-B50E-6A0CFF686AF6}"/>
          </ac:spMkLst>
        </pc:spChg>
        <pc:spChg chg="add mod">
          <ac:chgData name="Csaba Antal" userId="22fad4b8-fec7-4d43-89c8-cd02648b8add" providerId="ADAL" clId="{8164CB41-523C-4827-B948-8F1DB91CCA8B}" dt="2025-06-01T15:06:43.948" v="3965" actId="165"/>
          <ac:spMkLst>
            <pc:docMk/>
            <pc:sldMk cId="3472354245" sldId="2147483568"/>
            <ac:spMk id="13" creationId="{48C840B2-4045-E018-8E32-E1724CE0DAE4}"/>
          </ac:spMkLst>
        </pc:spChg>
        <pc:spChg chg="add mod">
          <ac:chgData name="Csaba Antal" userId="22fad4b8-fec7-4d43-89c8-cd02648b8add" providerId="ADAL" clId="{8164CB41-523C-4827-B948-8F1DB91CCA8B}" dt="2025-06-01T15:06:43.948" v="3965" actId="165"/>
          <ac:spMkLst>
            <pc:docMk/>
            <pc:sldMk cId="3472354245" sldId="2147483568"/>
            <ac:spMk id="14" creationId="{5F5FE1AE-BBE8-848A-3A52-B5544E0FA5BF}"/>
          </ac:spMkLst>
        </pc:spChg>
        <pc:spChg chg="add mod">
          <ac:chgData name="Csaba Antal" userId="22fad4b8-fec7-4d43-89c8-cd02648b8add" providerId="ADAL" clId="{8164CB41-523C-4827-B948-8F1DB91CCA8B}" dt="2025-06-01T15:06:43.948" v="3965" actId="165"/>
          <ac:spMkLst>
            <pc:docMk/>
            <pc:sldMk cId="3472354245" sldId="2147483568"/>
            <ac:spMk id="19" creationId="{797899B1-1B35-E458-A423-BE48B2D67E67}"/>
          </ac:spMkLst>
        </pc:spChg>
        <pc:spChg chg="add mod topLvl">
          <ac:chgData name="Csaba Antal" userId="22fad4b8-fec7-4d43-89c8-cd02648b8add" providerId="ADAL" clId="{8164CB41-523C-4827-B948-8F1DB91CCA8B}" dt="2025-06-01T20:22:35.124" v="4618" actId="790"/>
          <ac:spMkLst>
            <pc:docMk/>
            <pc:sldMk cId="3472354245" sldId="2147483568"/>
            <ac:spMk id="22" creationId="{87A6A333-B927-FFDC-F9E2-FB2F7240F5EB}"/>
          </ac:spMkLst>
        </pc:spChg>
        <pc:spChg chg="mod">
          <ac:chgData name="Csaba Antal" userId="22fad4b8-fec7-4d43-89c8-cd02648b8add" providerId="ADAL" clId="{8164CB41-523C-4827-B948-8F1DB91CCA8B}" dt="2025-05-31T22:47:33.554" v="1805" actId="1076"/>
          <ac:spMkLst>
            <pc:docMk/>
            <pc:sldMk cId="3472354245" sldId="2147483568"/>
            <ac:spMk id="24" creationId="{376E4E7F-820F-F154-24EA-A50BFD25C7BB}"/>
          </ac:spMkLst>
        </pc:spChg>
        <pc:spChg chg="add mod topLvl">
          <ac:chgData name="Csaba Antal" userId="22fad4b8-fec7-4d43-89c8-cd02648b8add" providerId="ADAL" clId="{8164CB41-523C-4827-B948-8F1DB91CCA8B}" dt="2025-06-01T20:22:35.128" v="4619" actId="790"/>
          <ac:spMkLst>
            <pc:docMk/>
            <pc:sldMk cId="3472354245" sldId="2147483568"/>
            <ac:spMk id="25" creationId="{C14D954F-19DA-58EB-44DA-98BFFBBEB436}"/>
          </ac:spMkLst>
        </pc:spChg>
        <pc:spChg chg="mod">
          <ac:chgData name="Csaba Antal" userId="22fad4b8-fec7-4d43-89c8-cd02648b8add" providerId="ADAL" clId="{8164CB41-523C-4827-B948-8F1DB91CCA8B}" dt="2025-06-01T20:09:12.090" v="4524" actId="2711"/>
          <ac:spMkLst>
            <pc:docMk/>
            <pc:sldMk cId="3472354245" sldId="2147483568"/>
            <ac:spMk id="26" creationId="{6EE23EA7-0231-9CE6-3D85-4172873C9CCB}"/>
          </ac:spMkLst>
        </pc:spChg>
        <pc:spChg chg="mod">
          <ac:chgData name="Csaba Antal" userId="22fad4b8-fec7-4d43-89c8-cd02648b8add" providerId="ADAL" clId="{8164CB41-523C-4827-B948-8F1DB91CCA8B}" dt="2025-05-31T21:39:45.292" v="969" actId="164"/>
          <ac:spMkLst>
            <pc:docMk/>
            <pc:sldMk cId="3472354245" sldId="2147483568"/>
            <ac:spMk id="32" creationId="{271E64A5-7E2E-3A58-5D15-D97D354B4467}"/>
          </ac:spMkLst>
        </pc:spChg>
        <pc:spChg chg="mod">
          <ac:chgData name="Csaba Antal" userId="22fad4b8-fec7-4d43-89c8-cd02648b8add" providerId="ADAL" clId="{8164CB41-523C-4827-B948-8F1DB91CCA8B}" dt="2025-06-01T20:09:12.090" v="4524" actId="2711"/>
          <ac:spMkLst>
            <pc:docMk/>
            <pc:sldMk cId="3472354245" sldId="2147483568"/>
            <ac:spMk id="33" creationId="{A8F77BFE-3662-364C-E40F-DC05EC889075}"/>
          </ac:spMkLst>
        </pc:spChg>
        <pc:spChg chg="mod">
          <ac:chgData name="Csaba Antal" userId="22fad4b8-fec7-4d43-89c8-cd02648b8add" providerId="ADAL" clId="{8164CB41-523C-4827-B948-8F1DB91CCA8B}" dt="2025-05-31T21:38:26.223" v="954" actId="208"/>
          <ac:spMkLst>
            <pc:docMk/>
            <pc:sldMk cId="3472354245" sldId="2147483568"/>
            <ac:spMk id="34" creationId="{038BE5CF-5C86-5C00-25EF-DEFE87A2D8A7}"/>
          </ac:spMkLst>
        </pc:spChg>
        <pc:spChg chg="mod">
          <ac:chgData name="Csaba Antal" userId="22fad4b8-fec7-4d43-89c8-cd02648b8add" providerId="ADAL" clId="{8164CB41-523C-4827-B948-8F1DB91CCA8B}" dt="2025-05-31T21:39:45.292" v="969" actId="164"/>
          <ac:spMkLst>
            <pc:docMk/>
            <pc:sldMk cId="3472354245" sldId="2147483568"/>
            <ac:spMk id="36" creationId="{3F3A175D-4B72-5146-06A3-62D4A18C8D26}"/>
          </ac:spMkLst>
        </pc:spChg>
        <pc:spChg chg="mod">
          <ac:chgData name="Csaba Antal" userId="22fad4b8-fec7-4d43-89c8-cd02648b8add" providerId="ADAL" clId="{8164CB41-523C-4827-B948-8F1DB91CCA8B}" dt="2025-06-01T20:09:12.090" v="4524" actId="2711"/>
          <ac:spMkLst>
            <pc:docMk/>
            <pc:sldMk cId="3472354245" sldId="2147483568"/>
            <ac:spMk id="37" creationId="{FCE2004F-1E95-8972-62A3-D19AB8016C66}"/>
          </ac:spMkLst>
        </pc:spChg>
        <pc:spChg chg="mod">
          <ac:chgData name="Csaba Antal" userId="22fad4b8-fec7-4d43-89c8-cd02648b8add" providerId="ADAL" clId="{8164CB41-523C-4827-B948-8F1DB91CCA8B}" dt="2025-05-31T21:38:26.223" v="954" actId="208"/>
          <ac:spMkLst>
            <pc:docMk/>
            <pc:sldMk cId="3472354245" sldId="2147483568"/>
            <ac:spMk id="38" creationId="{F9128503-44FF-3274-F8B4-F0A1E3EEE06F}"/>
          </ac:spMkLst>
        </pc:spChg>
        <pc:spChg chg="mod">
          <ac:chgData name="Csaba Antal" userId="22fad4b8-fec7-4d43-89c8-cd02648b8add" providerId="ADAL" clId="{8164CB41-523C-4827-B948-8F1DB91CCA8B}" dt="2025-06-01T20:09:12.090" v="4524" actId="2711"/>
          <ac:spMkLst>
            <pc:docMk/>
            <pc:sldMk cId="3472354245" sldId="2147483568"/>
            <ac:spMk id="44" creationId="{E43B5F7E-64BD-45BE-FF3C-9546A82F3C72}"/>
          </ac:spMkLst>
        </pc:spChg>
        <pc:spChg chg="mod">
          <ac:chgData name="Csaba Antal" userId="22fad4b8-fec7-4d43-89c8-cd02648b8add" providerId="ADAL" clId="{8164CB41-523C-4827-B948-8F1DB91CCA8B}" dt="2025-05-31T21:39:45.292" v="969" actId="164"/>
          <ac:spMkLst>
            <pc:docMk/>
            <pc:sldMk cId="3472354245" sldId="2147483568"/>
            <ac:spMk id="45" creationId="{D1CDFF0A-A480-8D06-862F-D863C4E8FE2A}"/>
          </ac:spMkLst>
        </pc:spChg>
        <pc:spChg chg="mod">
          <ac:chgData name="Csaba Antal" userId="22fad4b8-fec7-4d43-89c8-cd02648b8add" providerId="ADAL" clId="{8164CB41-523C-4827-B948-8F1DB91CCA8B}" dt="2025-05-31T21:39:45.292" v="969" actId="164"/>
          <ac:spMkLst>
            <pc:docMk/>
            <pc:sldMk cId="3472354245" sldId="2147483568"/>
            <ac:spMk id="46" creationId="{A77D3EDD-1773-98E1-F84E-6A3A4D3F8CFC}"/>
          </ac:spMkLst>
        </pc:spChg>
        <pc:spChg chg="add mod">
          <ac:chgData name="Csaba Antal" userId="22fad4b8-fec7-4d43-89c8-cd02648b8add" providerId="ADAL" clId="{8164CB41-523C-4827-B948-8F1DB91CCA8B}" dt="2025-05-31T21:39:32.773" v="967" actId="164"/>
          <ac:spMkLst>
            <pc:docMk/>
            <pc:sldMk cId="3472354245" sldId="2147483568"/>
            <ac:spMk id="49" creationId="{1FD7D8C4-3326-B73D-6035-885E0BFFE3E6}"/>
          </ac:spMkLst>
        </pc:spChg>
        <pc:spChg chg="add mod">
          <ac:chgData name="Csaba Antal" userId="22fad4b8-fec7-4d43-89c8-cd02648b8add" providerId="ADAL" clId="{8164CB41-523C-4827-B948-8F1DB91CCA8B}" dt="2025-06-01T20:22:35.112" v="4617" actId="790"/>
          <ac:spMkLst>
            <pc:docMk/>
            <pc:sldMk cId="3472354245" sldId="2147483568"/>
            <ac:spMk id="50" creationId="{B86734B0-E3F4-76D2-B3D9-70DBF93F0412}"/>
          </ac:spMkLst>
        </pc:spChg>
        <pc:spChg chg="add mod">
          <ac:chgData name="Csaba Antal" userId="22fad4b8-fec7-4d43-89c8-cd02648b8add" providerId="ADAL" clId="{8164CB41-523C-4827-B948-8F1DB91CCA8B}" dt="2025-06-01T20:22:35.128" v="4620" actId="790"/>
          <ac:spMkLst>
            <pc:docMk/>
            <pc:sldMk cId="3472354245" sldId="2147483568"/>
            <ac:spMk id="53" creationId="{4E413BC5-0FB9-4F3C-3D45-69FFE6993251}"/>
          </ac:spMkLst>
        </pc:spChg>
        <pc:grpChg chg="mod">
          <ac:chgData name="Csaba Antal" userId="22fad4b8-fec7-4d43-89c8-cd02648b8add" providerId="ADAL" clId="{8164CB41-523C-4827-B948-8F1DB91CCA8B}" dt="2025-05-31T21:40:10.383" v="973" actId="164"/>
          <ac:grpSpMkLst>
            <pc:docMk/>
            <pc:sldMk cId="3472354245" sldId="2147483568"/>
            <ac:grpSpMk id="21" creationId="{ED9E493B-5FC9-8DDC-58C3-50E6D58428FF}"/>
          </ac:grpSpMkLst>
        </pc:grpChg>
        <pc:grpChg chg="add mod">
          <ac:chgData name="Csaba Antal" userId="22fad4b8-fec7-4d43-89c8-cd02648b8add" providerId="ADAL" clId="{8164CB41-523C-4827-B948-8F1DB91CCA8B}" dt="2025-05-31T21:39:45.292" v="969" actId="164"/>
          <ac:grpSpMkLst>
            <pc:docMk/>
            <pc:sldMk cId="3472354245" sldId="2147483568"/>
            <ac:grpSpMk id="31" creationId="{446AD6AA-2584-7650-710C-E064751254CB}"/>
          </ac:grpSpMkLst>
        </pc:grpChg>
        <pc:grpChg chg="add mod">
          <ac:chgData name="Csaba Antal" userId="22fad4b8-fec7-4d43-89c8-cd02648b8add" providerId="ADAL" clId="{8164CB41-523C-4827-B948-8F1DB91CCA8B}" dt="2025-05-31T21:39:32.773" v="967" actId="164"/>
          <ac:grpSpMkLst>
            <pc:docMk/>
            <pc:sldMk cId="3472354245" sldId="2147483568"/>
            <ac:grpSpMk id="41" creationId="{D910D92A-31BB-CB74-CE99-106FF5BBFBB1}"/>
          </ac:grpSpMkLst>
        </pc:grpChg>
        <pc:grpChg chg="add mod">
          <ac:chgData name="Csaba Antal" userId="22fad4b8-fec7-4d43-89c8-cd02648b8add" providerId="ADAL" clId="{8164CB41-523C-4827-B948-8F1DB91CCA8B}" dt="2025-05-31T22:47:28.782" v="1804" actId="14100"/>
          <ac:grpSpMkLst>
            <pc:docMk/>
            <pc:sldMk cId="3472354245" sldId="2147483568"/>
            <ac:grpSpMk id="51" creationId="{5CC98FB3-27C6-F19E-D166-641D5F0E9D8E}"/>
          </ac:grpSpMkLst>
        </pc:grpChg>
        <pc:picChg chg="mod">
          <ac:chgData name="Csaba Antal" userId="22fad4b8-fec7-4d43-89c8-cd02648b8add" providerId="ADAL" clId="{8164CB41-523C-4827-B948-8F1DB91CCA8B}" dt="2025-05-31T21:21:54.936" v="722" actId="1076"/>
          <ac:picMkLst>
            <pc:docMk/>
            <pc:sldMk cId="3472354245" sldId="2147483568"/>
            <ac:picMk id="18" creationId="{C5573F38-85B2-60B0-85E4-AE8CD73C41AF}"/>
          </ac:picMkLst>
        </pc:picChg>
        <pc:picChg chg="mod">
          <ac:chgData name="Csaba Antal" userId="22fad4b8-fec7-4d43-89c8-cd02648b8add" providerId="ADAL" clId="{8164CB41-523C-4827-B948-8F1DB91CCA8B}" dt="2025-05-31T21:38:26.223" v="954" actId="208"/>
          <ac:picMkLst>
            <pc:docMk/>
            <pc:sldMk cId="3472354245" sldId="2147483568"/>
            <ac:picMk id="35" creationId="{DF56DC16-7C8E-EC6D-3147-669D45488FB2}"/>
          </ac:picMkLst>
        </pc:picChg>
        <pc:cxnChg chg="mod">
          <ac:chgData name="Csaba Antal" userId="22fad4b8-fec7-4d43-89c8-cd02648b8add" providerId="ADAL" clId="{8164CB41-523C-4827-B948-8F1DB91CCA8B}" dt="2025-05-31T21:22:00.079" v="723" actId="14100"/>
          <ac:cxnSpMkLst>
            <pc:docMk/>
            <pc:sldMk cId="3472354245" sldId="2147483568"/>
            <ac:cxnSpMk id="20" creationId="{62C30293-D96A-D937-4233-0A8DC0636B53}"/>
          </ac:cxnSpMkLst>
        </pc:cxnChg>
        <pc:cxnChg chg="mod">
          <ac:chgData name="Csaba Antal" userId="22fad4b8-fec7-4d43-89c8-cd02648b8add" providerId="ADAL" clId="{8164CB41-523C-4827-B948-8F1DB91CCA8B}" dt="2025-05-31T21:38:26.223" v="954" actId="208"/>
          <ac:cxnSpMkLst>
            <pc:docMk/>
            <pc:sldMk cId="3472354245" sldId="2147483568"/>
            <ac:cxnSpMk id="23" creationId="{464E59F1-C676-58E9-226E-D9E3C39103BA}"/>
          </ac:cxnSpMkLst>
        </pc:cxnChg>
        <pc:cxnChg chg="mod">
          <ac:chgData name="Csaba Antal" userId="22fad4b8-fec7-4d43-89c8-cd02648b8add" providerId="ADAL" clId="{8164CB41-523C-4827-B948-8F1DB91CCA8B}" dt="2025-05-31T21:38:26.223" v="954" actId="208"/>
          <ac:cxnSpMkLst>
            <pc:docMk/>
            <pc:sldMk cId="3472354245" sldId="2147483568"/>
            <ac:cxnSpMk id="30" creationId="{3F060290-CDC3-90D7-A88E-398FE2C49A61}"/>
          </ac:cxnSpMkLst>
        </pc:cxnChg>
        <pc:cxnChg chg="mod">
          <ac:chgData name="Csaba Antal" userId="22fad4b8-fec7-4d43-89c8-cd02648b8add" providerId="ADAL" clId="{8164CB41-523C-4827-B948-8F1DB91CCA8B}" dt="2025-05-31T21:23:34.989" v="737"/>
          <ac:cxnSpMkLst>
            <pc:docMk/>
            <pc:sldMk cId="3472354245" sldId="2147483568"/>
            <ac:cxnSpMk id="40" creationId="{06229C2E-DA86-05EB-9155-ACCCB99CF6D9}"/>
          </ac:cxnSpMkLst>
        </pc:cxnChg>
        <pc:cxnChg chg="mod">
          <ac:chgData name="Csaba Antal" userId="22fad4b8-fec7-4d43-89c8-cd02648b8add" providerId="ADAL" clId="{8164CB41-523C-4827-B948-8F1DB91CCA8B}" dt="2025-05-31T21:23:34.989" v="737"/>
          <ac:cxnSpMkLst>
            <pc:docMk/>
            <pc:sldMk cId="3472354245" sldId="2147483568"/>
            <ac:cxnSpMk id="42" creationId="{FEBCEA6A-114A-E848-DF7D-EE2E8B0A3093}"/>
          </ac:cxnSpMkLst>
        </pc:cxnChg>
      </pc:sldChg>
      <pc:sldChg chg="add del">
        <pc:chgData name="Csaba Antal" userId="22fad4b8-fec7-4d43-89c8-cd02648b8add" providerId="ADAL" clId="{8164CB41-523C-4827-B948-8F1DB91CCA8B}" dt="2025-05-31T21:49:45.092" v="1003" actId="47"/>
        <pc:sldMkLst>
          <pc:docMk/>
          <pc:sldMk cId="1676367653" sldId="2147483569"/>
        </pc:sldMkLst>
      </pc:sldChg>
      <pc:sldChg chg="addSp delSp modSp new mod">
        <pc:chgData name="Csaba Antal" userId="22fad4b8-fec7-4d43-89c8-cd02648b8add" providerId="ADAL" clId="{8164CB41-523C-4827-B948-8F1DB91CCA8B}" dt="2025-06-01T20:22:35.207" v="4645" actId="790"/>
        <pc:sldMkLst>
          <pc:docMk/>
          <pc:sldMk cId="3928012451" sldId="2147483569"/>
        </pc:sldMkLst>
        <pc:spChg chg="mod">
          <ac:chgData name="Csaba Antal" userId="22fad4b8-fec7-4d43-89c8-cd02648b8add" providerId="ADAL" clId="{8164CB41-523C-4827-B948-8F1DB91CCA8B}" dt="2025-06-01T20:22:35.144" v="4624" actId="790"/>
          <ac:spMkLst>
            <pc:docMk/>
            <pc:sldMk cId="3928012451" sldId="2147483569"/>
            <ac:spMk id="2" creationId="{4B7500DE-9539-5EA7-2359-D3BE8971C456}"/>
          </ac:spMkLst>
        </pc:spChg>
        <pc:spChg chg="mod">
          <ac:chgData name="Csaba Antal" userId="22fad4b8-fec7-4d43-89c8-cd02648b8add" providerId="ADAL" clId="{8164CB41-523C-4827-B948-8F1DB91CCA8B}" dt="2025-06-01T20:22:35.144" v="4625" actId="790"/>
          <ac:spMkLst>
            <pc:docMk/>
            <pc:sldMk cId="3928012451" sldId="2147483569"/>
            <ac:spMk id="3" creationId="{C4E3A8B6-E81B-7AAA-61C7-C8BA48105D36}"/>
          </ac:spMkLst>
        </pc:spChg>
        <pc:spChg chg="add mod">
          <ac:chgData name="Csaba Antal" userId="22fad4b8-fec7-4d43-89c8-cd02648b8add" providerId="ADAL" clId="{8164CB41-523C-4827-B948-8F1DB91CCA8B}" dt="2025-06-01T20:22:35.159" v="4626" actId="790"/>
          <ac:spMkLst>
            <pc:docMk/>
            <pc:sldMk cId="3928012451" sldId="2147483569"/>
            <ac:spMk id="53" creationId="{7380EC11-33EC-78AD-46DA-2087EC7FE8ED}"/>
          </ac:spMkLst>
        </pc:spChg>
        <pc:spChg chg="add mod">
          <ac:chgData name="Csaba Antal" userId="22fad4b8-fec7-4d43-89c8-cd02648b8add" providerId="ADAL" clId="{8164CB41-523C-4827-B948-8F1DB91CCA8B}" dt="2025-06-01T20:22:35.159" v="4627" actId="790"/>
          <ac:spMkLst>
            <pc:docMk/>
            <pc:sldMk cId="3928012451" sldId="2147483569"/>
            <ac:spMk id="54" creationId="{9B7F7BDC-B488-66F2-6A2B-E671398D2833}"/>
          </ac:spMkLst>
        </pc:spChg>
        <pc:spChg chg="add mod">
          <ac:chgData name="Csaba Antal" userId="22fad4b8-fec7-4d43-89c8-cd02648b8add" providerId="ADAL" clId="{8164CB41-523C-4827-B948-8F1DB91CCA8B}" dt="2025-06-01T20:22:35.164" v="4628" actId="790"/>
          <ac:spMkLst>
            <pc:docMk/>
            <pc:sldMk cId="3928012451" sldId="2147483569"/>
            <ac:spMk id="55" creationId="{CC01E1DE-0CD1-F810-48F1-DF3BC9C75F6F}"/>
          </ac:spMkLst>
        </pc:spChg>
        <pc:spChg chg="add mod">
          <ac:chgData name="Csaba Antal" userId="22fad4b8-fec7-4d43-89c8-cd02648b8add" providerId="ADAL" clId="{8164CB41-523C-4827-B948-8F1DB91CCA8B}" dt="2025-06-01T20:22:35.164" v="4629" actId="790"/>
          <ac:spMkLst>
            <pc:docMk/>
            <pc:sldMk cId="3928012451" sldId="2147483569"/>
            <ac:spMk id="56" creationId="{7505993B-1A2A-8356-A16C-3E3C799DDA1B}"/>
          </ac:spMkLst>
        </pc:spChg>
        <pc:spChg chg="add mod">
          <ac:chgData name="Csaba Antal" userId="22fad4b8-fec7-4d43-89c8-cd02648b8add" providerId="ADAL" clId="{8164CB41-523C-4827-B948-8F1DB91CCA8B}" dt="2025-06-01T20:22:35.164" v="4630" actId="790"/>
          <ac:spMkLst>
            <pc:docMk/>
            <pc:sldMk cId="3928012451" sldId="2147483569"/>
            <ac:spMk id="57" creationId="{EB30D41D-523E-9920-FCAC-84317CB341CB}"/>
          </ac:spMkLst>
        </pc:spChg>
        <pc:spChg chg="add mod">
          <ac:chgData name="Csaba Antal" userId="22fad4b8-fec7-4d43-89c8-cd02648b8add" providerId="ADAL" clId="{8164CB41-523C-4827-B948-8F1DB91CCA8B}" dt="2025-06-01T20:22:35.164" v="4631" actId="790"/>
          <ac:spMkLst>
            <pc:docMk/>
            <pc:sldMk cId="3928012451" sldId="2147483569"/>
            <ac:spMk id="58" creationId="{15A64007-6BCA-271C-B01E-6300C014CD49}"/>
          </ac:spMkLst>
        </pc:spChg>
        <pc:spChg chg="add mod">
          <ac:chgData name="Csaba Antal" userId="22fad4b8-fec7-4d43-89c8-cd02648b8add" providerId="ADAL" clId="{8164CB41-523C-4827-B948-8F1DB91CCA8B}" dt="2025-06-01T20:22:35.175" v="4632" actId="790"/>
          <ac:spMkLst>
            <pc:docMk/>
            <pc:sldMk cId="3928012451" sldId="2147483569"/>
            <ac:spMk id="59" creationId="{2F7ACAE8-1EE9-4237-5309-DCE0BB60F53E}"/>
          </ac:spMkLst>
        </pc:spChg>
        <pc:spChg chg="add mod">
          <ac:chgData name="Csaba Antal" userId="22fad4b8-fec7-4d43-89c8-cd02648b8add" providerId="ADAL" clId="{8164CB41-523C-4827-B948-8F1DB91CCA8B}" dt="2025-06-01T20:22:35.175" v="4633" actId="790"/>
          <ac:spMkLst>
            <pc:docMk/>
            <pc:sldMk cId="3928012451" sldId="2147483569"/>
            <ac:spMk id="60" creationId="{24BC859F-C145-89F2-0F2F-E397DAD7D676}"/>
          </ac:spMkLst>
        </pc:spChg>
        <pc:spChg chg="add mod">
          <ac:chgData name="Csaba Antal" userId="22fad4b8-fec7-4d43-89c8-cd02648b8add" providerId="ADAL" clId="{8164CB41-523C-4827-B948-8F1DB91CCA8B}" dt="2025-06-01T20:22:35.175" v="4634" actId="790"/>
          <ac:spMkLst>
            <pc:docMk/>
            <pc:sldMk cId="3928012451" sldId="2147483569"/>
            <ac:spMk id="61" creationId="{CC7F39BD-ED30-93BD-CDF0-0923A622C816}"/>
          </ac:spMkLst>
        </pc:spChg>
        <pc:spChg chg="add mod">
          <ac:chgData name="Csaba Antal" userId="22fad4b8-fec7-4d43-89c8-cd02648b8add" providerId="ADAL" clId="{8164CB41-523C-4827-B948-8F1DB91CCA8B}" dt="2025-06-01T20:22:35.175" v="4635" actId="790"/>
          <ac:spMkLst>
            <pc:docMk/>
            <pc:sldMk cId="3928012451" sldId="2147483569"/>
            <ac:spMk id="62" creationId="{967802DB-FD88-7286-B213-C223874E9B64}"/>
          </ac:spMkLst>
        </pc:spChg>
        <pc:spChg chg="add mod">
          <ac:chgData name="Csaba Antal" userId="22fad4b8-fec7-4d43-89c8-cd02648b8add" providerId="ADAL" clId="{8164CB41-523C-4827-B948-8F1DB91CCA8B}" dt="2025-06-01T20:22:35.175" v="4636" actId="790"/>
          <ac:spMkLst>
            <pc:docMk/>
            <pc:sldMk cId="3928012451" sldId="2147483569"/>
            <ac:spMk id="63" creationId="{C82F59BD-66AA-5C2B-2A72-AAEBFB7929CA}"/>
          </ac:spMkLst>
        </pc:spChg>
        <pc:spChg chg="add mod">
          <ac:chgData name="Csaba Antal" userId="22fad4b8-fec7-4d43-89c8-cd02648b8add" providerId="ADAL" clId="{8164CB41-523C-4827-B948-8F1DB91CCA8B}" dt="2025-06-01T20:22:35.175" v="4637" actId="790"/>
          <ac:spMkLst>
            <pc:docMk/>
            <pc:sldMk cId="3928012451" sldId="2147483569"/>
            <ac:spMk id="64" creationId="{D3ECC4A7-1F8E-89F9-8996-784FBBB2CE44}"/>
          </ac:spMkLst>
        </pc:spChg>
        <pc:spChg chg="add mod">
          <ac:chgData name="Csaba Antal" userId="22fad4b8-fec7-4d43-89c8-cd02648b8add" providerId="ADAL" clId="{8164CB41-523C-4827-B948-8F1DB91CCA8B}" dt="2025-06-01T20:22:35.191" v="4638" actId="790"/>
          <ac:spMkLst>
            <pc:docMk/>
            <pc:sldMk cId="3928012451" sldId="2147483569"/>
            <ac:spMk id="65" creationId="{23D61480-6C41-706E-D950-881554C964C3}"/>
          </ac:spMkLst>
        </pc:spChg>
        <pc:spChg chg="add mod">
          <ac:chgData name="Csaba Antal" userId="22fad4b8-fec7-4d43-89c8-cd02648b8add" providerId="ADAL" clId="{8164CB41-523C-4827-B948-8F1DB91CCA8B}" dt="2025-06-01T20:22:35.191" v="4639" actId="790"/>
          <ac:spMkLst>
            <pc:docMk/>
            <pc:sldMk cId="3928012451" sldId="2147483569"/>
            <ac:spMk id="66" creationId="{68FE3B23-69C2-3560-8603-A09B480584FC}"/>
          </ac:spMkLst>
        </pc:spChg>
        <pc:spChg chg="add mod">
          <ac:chgData name="Csaba Antal" userId="22fad4b8-fec7-4d43-89c8-cd02648b8add" providerId="ADAL" clId="{8164CB41-523C-4827-B948-8F1DB91CCA8B}" dt="2025-06-01T20:22:35.191" v="4640" actId="790"/>
          <ac:spMkLst>
            <pc:docMk/>
            <pc:sldMk cId="3928012451" sldId="2147483569"/>
            <ac:spMk id="67" creationId="{A32BF1ED-0D3A-B159-2865-0559F129B939}"/>
          </ac:spMkLst>
        </pc:spChg>
        <pc:spChg chg="add mod">
          <ac:chgData name="Csaba Antal" userId="22fad4b8-fec7-4d43-89c8-cd02648b8add" providerId="ADAL" clId="{8164CB41-523C-4827-B948-8F1DB91CCA8B}" dt="2025-06-01T20:22:35.191" v="4641" actId="790"/>
          <ac:spMkLst>
            <pc:docMk/>
            <pc:sldMk cId="3928012451" sldId="2147483569"/>
            <ac:spMk id="68" creationId="{B336CF04-F8ED-8729-129B-F195B5A6A0CE}"/>
          </ac:spMkLst>
        </pc:spChg>
        <pc:spChg chg="add mod">
          <ac:chgData name="Csaba Antal" userId="22fad4b8-fec7-4d43-89c8-cd02648b8add" providerId="ADAL" clId="{8164CB41-523C-4827-B948-8F1DB91CCA8B}" dt="2025-06-01T20:22:35.191" v="4642" actId="790"/>
          <ac:spMkLst>
            <pc:docMk/>
            <pc:sldMk cId="3928012451" sldId="2147483569"/>
            <ac:spMk id="69" creationId="{DD58A18C-6BC0-A6BB-1E69-10EC47356C77}"/>
          </ac:spMkLst>
        </pc:spChg>
        <pc:spChg chg="add mod">
          <ac:chgData name="Csaba Antal" userId="22fad4b8-fec7-4d43-89c8-cd02648b8add" providerId="ADAL" clId="{8164CB41-523C-4827-B948-8F1DB91CCA8B}" dt="2025-06-01T20:22:35.207" v="4643" actId="790"/>
          <ac:spMkLst>
            <pc:docMk/>
            <pc:sldMk cId="3928012451" sldId="2147483569"/>
            <ac:spMk id="70" creationId="{9392BDE2-A6CC-6BB3-2E5A-92F19AEF00DD}"/>
          </ac:spMkLst>
        </pc:spChg>
        <pc:spChg chg="add mod">
          <ac:chgData name="Csaba Antal" userId="22fad4b8-fec7-4d43-89c8-cd02648b8add" providerId="ADAL" clId="{8164CB41-523C-4827-B948-8F1DB91CCA8B}" dt="2025-06-01T20:22:35.207" v="4644" actId="790"/>
          <ac:spMkLst>
            <pc:docMk/>
            <pc:sldMk cId="3928012451" sldId="2147483569"/>
            <ac:spMk id="71" creationId="{D93A7B7D-AC79-AF90-314A-E3976474E177}"/>
          </ac:spMkLst>
        </pc:spChg>
        <pc:spChg chg="add mod">
          <ac:chgData name="Csaba Antal" userId="22fad4b8-fec7-4d43-89c8-cd02648b8add" providerId="ADAL" clId="{8164CB41-523C-4827-B948-8F1DB91CCA8B}" dt="2025-06-01T20:22:35.207" v="4645" actId="790"/>
          <ac:spMkLst>
            <pc:docMk/>
            <pc:sldMk cId="3928012451" sldId="2147483569"/>
            <ac:spMk id="72" creationId="{124715B1-7D4B-B190-6C52-84E954ED0CFC}"/>
          </ac:spMkLst>
        </pc:spChg>
      </pc:sldChg>
      <pc:sldChg chg="add del">
        <pc:chgData name="Csaba Antal" userId="22fad4b8-fec7-4d43-89c8-cd02648b8add" providerId="ADAL" clId="{8164CB41-523C-4827-B948-8F1DB91CCA8B}" dt="2025-05-31T21:49:42.378" v="1002" actId="47"/>
        <pc:sldMkLst>
          <pc:docMk/>
          <pc:sldMk cId="1423551781" sldId="2147483570"/>
        </pc:sldMkLst>
      </pc:sldChg>
      <pc:sldChg chg="addSp delSp modSp add mod chgLayout">
        <pc:chgData name="Csaba Antal" userId="22fad4b8-fec7-4d43-89c8-cd02648b8add" providerId="ADAL" clId="{8164CB41-523C-4827-B948-8F1DB91CCA8B}" dt="2025-06-05T07:30:06.186" v="5009" actId="6549"/>
        <pc:sldMkLst>
          <pc:docMk/>
          <pc:sldMk cId="3225978797" sldId="2147483570"/>
        </pc:sldMkLst>
        <pc:spChg chg="mod ord">
          <ac:chgData name="Csaba Antal" userId="22fad4b8-fec7-4d43-89c8-cd02648b8add" providerId="ADAL" clId="{8164CB41-523C-4827-B948-8F1DB91CCA8B}" dt="2025-06-01T20:22:35.207" v="4646" actId="790"/>
          <ac:spMkLst>
            <pc:docMk/>
            <pc:sldMk cId="3225978797" sldId="2147483570"/>
            <ac:spMk id="2" creationId="{D72A2DDF-11DE-4E2D-03F2-31C23C9F7D3A}"/>
          </ac:spMkLst>
        </pc:spChg>
        <pc:spChg chg="mod">
          <ac:chgData name="Csaba Antal" userId="22fad4b8-fec7-4d43-89c8-cd02648b8add" providerId="ADAL" clId="{8164CB41-523C-4827-B948-8F1DB91CCA8B}" dt="2025-06-05T07:30:06.186" v="5009" actId="6549"/>
          <ac:spMkLst>
            <pc:docMk/>
            <pc:sldMk cId="3225978797" sldId="2147483570"/>
            <ac:spMk id="10" creationId="{64E526BE-DD7B-562D-914E-B1250CACA790}"/>
          </ac:spMkLst>
        </pc:spChg>
        <pc:spChg chg="mod">
          <ac:chgData name="Csaba Antal" userId="22fad4b8-fec7-4d43-89c8-cd02648b8add" providerId="ADAL" clId="{8164CB41-523C-4827-B948-8F1DB91CCA8B}" dt="2025-05-31T22:42:31.264" v="1786" actId="20577"/>
          <ac:spMkLst>
            <pc:docMk/>
            <pc:sldMk cId="3225978797" sldId="2147483570"/>
            <ac:spMk id="20" creationId="{4028D697-CD69-750D-E0D4-209F67B06028}"/>
          </ac:spMkLst>
        </pc:spChg>
        <pc:spChg chg="mod">
          <ac:chgData name="Csaba Antal" userId="22fad4b8-fec7-4d43-89c8-cd02648b8add" providerId="ADAL" clId="{8164CB41-523C-4827-B948-8F1DB91CCA8B}" dt="2025-05-31T22:42:46.594" v="1787" actId="207"/>
          <ac:spMkLst>
            <pc:docMk/>
            <pc:sldMk cId="3225978797" sldId="2147483570"/>
            <ac:spMk id="25" creationId="{04072E5B-447E-A140-D261-06FBEEB7E488}"/>
          </ac:spMkLst>
        </pc:spChg>
        <pc:spChg chg="add mod ord">
          <ac:chgData name="Csaba Antal" userId="22fad4b8-fec7-4d43-89c8-cd02648b8add" providerId="ADAL" clId="{8164CB41-523C-4827-B948-8F1DB91CCA8B}" dt="2025-06-01T20:22:35.207" v="4647" actId="790"/>
          <ac:spMkLst>
            <pc:docMk/>
            <pc:sldMk cId="3225978797" sldId="2147483570"/>
            <ac:spMk id="31" creationId="{3EAE8C37-E2B3-CF4A-FB31-708444D59528}"/>
          </ac:spMkLst>
        </pc:spChg>
        <pc:grpChg chg="mod">
          <ac:chgData name="Csaba Antal" userId="22fad4b8-fec7-4d43-89c8-cd02648b8add" providerId="ADAL" clId="{8164CB41-523C-4827-B948-8F1DB91CCA8B}" dt="2025-05-31T23:27:49.811" v="2779" actId="1076"/>
          <ac:grpSpMkLst>
            <pc:docMk/>
            <pc:sldMk cId="3225978797" sldId="2147483570"/>
            <ac:grpSpMk id="5" creationId="{0585111E-952F-34AE-22D7-A7F56E84BED3}"/>
          </ac:grpSpMkLst>
        </pc:grpChg>
        <pc:grpChg chg="mod">
          <ac:chgData name="Csaba Antal" userId="22fad4b8-fec7-4d43-89c8-cd02648b8add" providerId="ADAL" clId="{8164CB41-523C-4827-B948-8F1DB91CCA8B}" dt="2025-05-31T23:27:49.811" v="2779" actId="1076"/>
          <ac:grpSpMkLst>
            <pc:docMk/>
            <pc:sldMk cId="3225978797" sldId="2147483570"/>
            <ac:grpSpMk id="17" creationId="{04C7D631-5AAE-1E0E-52F3-2E25369E763D}"/>
          </ac:grpSpMkLst>
        </pc:grpChg>
      </pc:sldChg>
      <pc:sldChg chg="addSp delSp modSp new mod chgLayout">
        <pc:chgData name="Csaba Antal" userId="22fad4b8-fec7-4d43-89c8-cd02648b8add" providerId="ADAL" clId="{8164CB41-523C-4827-B948-8F1DB91CCA8B}" dt="2025-06-05T07:57:07.093" v="5016" actId="20577"/>
        <pc:sldMkLst>
          <pc:docMk/>
          <pc:sldMk cId="1819847831" sldId="2147483571"/>
        </pc:sldMkLst>
        <pc:spChg chg="mod ord">
          <ac:chgData name="Csaba Antal" userId="22fad4b8-fec7-4d43-89c8-cd02648b8add" providerId="ADAL" clId="{8164CB41-523C-4827-B948-8F1DB91CCA8B}" dt="2025-06-01T20:22:35.018" v="4601" actId="790"/>
          <ac:spMkLst>
            <pc:docMk/>
            <pc:sldMk cId="1819847831" sldId="2147483571"/>
            <ac:spMk id="2" creationId="{8FEE6EB1-F06E-3F99-7FC2-C6DC384167F8}"/>
          </ac:spMkLst>
        </pc:spChg>
        <pc:spChg chg="add mod ord">
          <ac:chgData name="Csaba Antal" userId="22fad4b8-fec7-4d43-89c8-cd02648b8add" providerId="ADAL" clId="{8164CB41-523C-4827-B948-8F1DB91CCA8B}" dt="2025-06-05T07:56:56.421" v="5012" actId="20577"/>
          <ac:spMkLst>
            <pc:docMk/>
            <pc:sldMk cId="1819847831" sldId="2147483571"/>
            <ac:spMk id="8" creationId="{80B3D65F-C491-E0D1-94B1-F14E0149196E}"/>
          </ac:spMkLst>
        </pc:spChg>
        <pc:spChg chg="add mod ord">
          <ac:chgData name="Csaba Antal" userId="22fad4b8-fec7-4d43-89c8-cd02648b8add" providerId="ADAL" clId="{8164CB41-523C-4827-B948-8F1DB91CCA8B}" dt="2025-06-05T07:57:07.093" v="5016" actId="20577"/>
          <ac:spMkLst>
            <pc:docMk/>
            <pc:sldMk cId="1819847831" sldId="2147483571"/>
            <ac:spMk id="9" creationId="{0D485F62-692E-2383-54AD-9CC72BEBDF24}"/>
          </ac:spMkLst>
        </pc:spChg>
        <pc:spChg chg="add mod ord">
          <ac:chgData name="Csaba Antal" userId="22fad4b8-fec7-4d43-89c8-cd02648b8add" providerId="ADAL" clId="{8164CB41-523C-4827-B948-8F1DB91CCA8B}" dt="2025-06-01T20:22:35.033" v="4604" actId="790"/>
          <ac:spMkLst>
            <pc:docMk/>
            <pc:sldMk cId="1819847831" sldId="2147483571"/>
            <ac:spMk id="10" creationId="{081DE49D-D379-0D50-4F78-8DA4E894A613}"/>
          </ac:spMkLst>
        </pc:spChg>
        <pc:spChg chg="add mod ord">
          <ac:chgData name="Csaba Antal" userId="22fad4b8-fec7-4d43-89c8-cd02648b8add" providerId="ADAL" clId="{8164CB41-523C-4827-B948-8F1DB91CCA8B}" dt="2025-06-01T20:22:35.049" v="4605" actId="790"/>
          <ac:spMkLst>
            <pc:docMk/>
            <pc:sldMk cId="1819847831" sldId="2147483571"/>
            <ac:spMk id="11" creationId="{4C9A5A26-220C-288A-8157-22E996570CE5}"/>
          </ac:spMkLst>
        </pc:spChg>
      </pc:sldChg>
      <pc:sldChg chg="addSp delSp modSp new mod modClrScheme chgLayout">
        <pc:chgData name="Csaba Antal" userId="22fad4b8-fec7-4d43-89c8-cd02648b8add" providerId="ADAL" clId="{8164CB41-523C-4827-B948-8F1DB91CCA8B}" dt="2025-06-01T20:22:35.474" v="4704" actId="790"/>
        <pc:sldMkLst>
          <pc:docMk/>
          <pc:sldMk cId="2972132730" sldId="2147483572"/>
        </pc:sldMkLst>
        <pc:spChg chg="add mod">
          <ac:chgData name="Csaba Antal" userId="22fad4b8-fec7-4d43-89c8-cd02648b8add" providerId="ADAL" clId="{8164CB41-523C-4827-B948-8F1DB91CCA8B}" dt="2025-06-01T20:22:35.474" v="4703" actId="790"/>
          <ac:spMkLst>
            <pc:docMk/>
            <pc:sldMk cId="2972132730" sldId="2147483572"/>
            <ac:spMk id="3" creationId="{823E87A7-3D37-3CF5-4961-2F1F349DA32C}"/>
          </ac:spMkLst>
        </pc:spChg>
        <pc:spChg chg="add mod">
          <ac:chgData name="Csaba Antal" userId="22fad4b8-fec7-4d43-89c8-cd02648b8add" providerId="ADAL" clId="{8164CB41-523C-4827-B948-8F1DB91CCA8B}" dt="2025-06-01T20:22:35.474" v="4704" actId="790"/>
          <ac:spMkLst>
            <pc:docMk/>
            <pc:sldMk cId="2972132730" sldId="2147483572"/>
            <ac:spMk id="4" creationId="{11040EC5-4C82-5EDA-DD48-2FEE3D9EBBC9}"/>
          </ac:spMkLst>
        </pc:spChg>
        <pc:spChg chg="add mod ord">
          <ac:chgData name="Csaba Antal" userId="22fad4b8-fec7-4d43-89c8-cd02648b8add" providerId="ADAL" clId="{8164CB41-523C-4827-B948-8F1DB91CCA8B}" dt="2025-06-01T20:22:35.465" v="4700" actId="790"/>
          <ac:spMkLst>
            <pc:docMk/>
            <pc:sldMk cId="2972132730" sldId="2147483572"/>
            <ac:spMk id="5" creationId="{272B1808-F99D-6AF4-B048-F1D51F975A69}"/>
          </ac:spMkLst>
        </pc:spChg>
        <pc:spChg chg="add mod ord">
          <ac:chgData name="Csaba Antal" userId="22fad4b8-fec7-4d43-89c8-cd02648b8add" providerId="ADAL" clId="{8164CB41-523C-4827-B948-8F1DB91CCA8B}" dt="2025-06-01T20:22:35.465" v="4701" actId="790"/>
          <ac:spMkLst>
            <pc:docMk/>
            <pc:sldMk cId="2972132730" sldId="2147483572"/>
            <ac:spMk id="7" creationId="{FA6555DA-44B2-0C18-D447-73335F28A0DD}"/>
          </ac:spMkLst>
        </pc:spChg>
        <pc:spChg chg="add mod ord">
          <ac:chgData name="Csaba Antal" userId="22fad4b8-fec7-4d43-89c8-cd02648b8add" providerId="ADAL" clId="{8164CB41-523C-4827-B948-8F1DB91CCA8B}" dt="2025-06-01T20:22:35.474" v="4702" actId="790"/>
          <ac:spMkLst>
            <pc:docMk/>
            <pc:sldMk cId="2972132730" sldId="2147483572"/>
            <ac:spMk id="8" creationId="{23702B93-47BD-CC90-28DB-FF2EBB5D42D8}"/>
          </ac:spMkLst>
        </pc:spChg>
        <pc:picChg chg="add mod">
          <ac:chgData name="Csaba Antal" userId="22fad4b8-fec7-4d43-89c8-cd02648b8add" providerId="ADAL" clId="{8164CB41-523C-4827-B948-8F1DB91CCA8B}" dt="2025-06-01T15:05:29.933" v="3944" actId="1036"/>
          <ac:picMkLst>
            <pc:docMk/>
            <pc:sldMk cId="2972132730" sldId="2147483572"/>
            <ac:picMk id="2052" creationId="{3CFD719E-D7DC-CBD1-61D9-F28CB387E43A}"/>
          </ac:picMkLst>
        </pc:picChg>
        <pc:picChg chg="add mod">
          <ac:chgData name="Csaba Antal" userId="22fad4b8-fec7-4d43-89c8-cd02648b8add" providerId="ADAL" clId="{8164CB41-523C-4827-B948-8F1DB91CCA8B}" dt="2025-06-01T15:05:29.933" v="3944" actId="1036"/>
          <ac:picMkLst>
            <pc:docMk/>
            <pc:sldMk cId="2972132730" sldId="2147483572"/>
            <ac:picMk id="2054" creationId="{1DDDD4D9-2A18-3208-A103-87A65338AFD5}"/>
          </ac:picMkLst>
        </pc:picChg>
      </pc:sldChg>
      <pc:sldChg chg="addSp delSp modSp new mod">
        <pc:chgData name="Csaba Antal" userId="22fad4b8-fec7-4d43-89c8-cd02648b8add" providerId="ADAL" clId="{8164CB41-523C-4827-B948-8F1DB91CCA8B}" dt="2025-06-01T20:22:35.049" v="4609" actId="790"/>
        <pc:sldMkLst>
          <pc:docMk/>
          <pc:sldMk cId="1105756224" sldId="2147483573"/>
        </pc:sldMkLst>
        <pc:spChg chg="mod">
          <ac:chgData name="Csaba Antal" userId="22fad4b8-fec7-4d43-89c8-cd02648b8add" providerId="ADAL" clId="{8164CB41-523C-4827-B948-8F1DB91CCA8B}" dt="2025-06-01T20:22:35.049" v="4606" actId="790"/>
          <ac:spMkLst>
            <pc:docMk/>
            <pc:sldMk cId="1105756224" sldId="2147483573"/>
            <ac:spMk id="2" creationId="{DCBF89A6-6255-70A4-4D33-C02694542193}"/>
          </ac:spMkLst>
        </pc:spChg>
        <pc:spChg chg="add mod">
          <ac:chgData name="Csaba Antal" userId="22fad4b8-fec7-4d43-89c8-cd02648b8add" providerId="ADAL" clId="{8164CB41-523C-4827-B948-8F1DB91CCA8B}" dt="2025-06-01T20:22:35.049" v="4607" actId="790"/>
          <ac:spMkLst>
            <pc:docMk/>
            <pc:sldMk cId="1105756224" sldId="2147483573"/>
            <ac:spMk id="7" creationId="{34B385C6-86B7-8CB1-C14D-667A69A5CE26}"/>
          </ac:spMkLst>
        </pc:spChg>
        <pc:spChg chg="add mod">
          <ac:chgData name="Csaba Antal" userId="22fad4b8-fec7-4d43-89c8-cd02648b8add" providerId="ADAL" clId="{8164CB41-523C-4827-B948-8F1DB91CCA8B}" dt="2025-06-01T20:22:35.049" v="4608" actId="790"/>
          <ac:spMkLst>
            <pc:docMk/>
            <pc:sldMk cId="1105756224" sldId="2147483573"/>
            <ac:spMk id="8" creationId="{9EE7C5E1-A835-4145-C866-0D49F37DCD9D}"/>
          </ac:spMkLst>
        </pc:spChg>
        <pc:spChg chg="add mod">
          <ac:chgData name="Csaba Antal" userId="22fad4b8-fec7-4d43-89c8-cd02648b8add" providerId="ADAL" clId="{8164CB41-523C-4827-B948-8F1DB91CCA8B}" dt="2025-06-01T20:22:35.049" v="4609" actId="790"/>
          <ac:spMkLst>
            <pc:docMk/>
            <pc:sldMk cId="1105756224" sldId="2147483573"/>
            <ac:spMk id="9" creationId="{38248335-54E6-E9D9-70B8-070995348414}"/>
          </ac:spMkLst>
        </pc:spChg>
        <pc:picChg chg="add mod">
          <ac:chgData name="Csaba Antal" userId="22fad4b8-fec7-4d43-89c8-cd02648b8add" providerId="ADAL" clId="{8164CB41-523C-4827-B948-8F1DB91CCA8B}" dt="2025-06-01T20:07:03.169" v="4519" actId="1076"/>
          <ac:picMkLst>
            <pc:docMk/>
            <pc:sldMk cId="1105756224" sldId="2147483573"/>
            <ac:picMk id="1026" creationId="{A837F1AC-0602-5395-7ADF-CB9A2BCD0884}"/>
          </ac:picMkLst>
        </pc:picChg>
        <pc:picChg chg="add mod">
          <ac:chgData name="Csaba Antal" userId="22fad4b8-fec7-4d43-89c8-cd02648b8add" providerId="ADAL" clId="{8164CB41-523C-4827-B948-8F1DB91CCA8B}" dt="2025-06-01T20:07:03.169" v="4519" actId="1076"/>
          <ac:picMkLst>
            <pc:docMk/>
            <pc:sldMk cId="1105756224" sldId="2147483573"/>
            <ac:picMk id="1028" creationId="{577A6B27-FFF4-6A16-D5C7-EEF3F6FBDA67}"/>
          </ac:picMkLst>
        </pc:picChg>
        <pc:picChg chg="add mod">
          <ac:chgData name="Csaba Antal" userId="22fad4b8-fec7-4d43-89c8-cd02648b8add" providerId="ADAL" clId="{8164CB41-523C-4827-B948-8F1DB91CCA8B}" dt="2025-06-01T20:07:03.169" v="4519" actId="1076"/>
          <ac:picMkLst>
            <pc:docMk/>
            <pc:sldMk cId="1105756224" sldId="2147483573"/>
            <ac:picMk id="1030" creationId="{6A19B81F-7E55-BB81-0D1E-8C5C8BB73812}"/>
          </ac:picMkLst>
        </pc:picChg>
      </pc:sldChg>
      <pc:sldChg chg="modSp new del mod">
        <pc:chgData name="Csaba Antal" userId="22fad4b8-fec7-4d43-89c8-cd02648b8add" providerId="ADAL" clId="{8164CB41-523C-4827-B948-8F1DB91CCA8B}" dt="2025-06-01T15:09:17.935" v="3983" actId="47"/>
        <pc:sldMkLst>
          <pc:docMk/>
          <pc:sldMk cId="3787874942" sldId="2147483574"/>
        </pc:sldMkLst>
      </pc:sldChg>
      <pc:sldChg chg="addSp modSp add del mod">
        <pc:chgData name="Csaba Antal" userId="22fad4b8-fec7-4d43-89c8-cd02648b8add" providerId="ADAL" clId="{8164CB41-523C-4827-B948-8F1DB91CCA8B}" dt="2025-06-01T20:04:58.470" v="4502" actId="47"/>
        <pc:sldMkLst>
          <pc:docMk/>
          <pc:sldMk cId="1882841727" sldId="2147483575"/>
        </pc:sldMkLst>
      </pc:sldChg>
      <pc:sldChg chg="add del">
        <pc:chgData name="Csaba Antal" userId="22fad4b8-fec7-4d43-89c8-cd02648b8add" providerId="ADAL" clId="{8164CB41-523C-4827-B948-8F1DB91CCA8B}" dt="2025-06-01T14:50:15.638" v="3519" actId="47"/>
        <pc:sldMkLst>
          <pc:docMk/>
          <pc:sldMk cId="2244544323" sldId="2147483576"/>
        </pc:sldMkLst>
      </pc:sldChg>
      <pc:sldChg chg="addSp delSp modSp add del mod">
        <pc:chgData name="Csaba Antal" userId="22fad4b8-fec7-4d43-89c8-cd02648b8add" providerId="ADAL" clId="{8164CB41-523C-4827-B948-8F1DB91CCA8B}" dt="2025-06-01T20:05:18.887" v="4506" actId="47"/>
        <pc:sldMkLst>
          <pc:docMk/>
          <pc:sldMk cId="4002942169" sldId="2147483577"/>
        </pc:sldMkLst>
      </pc:sldChg>
      <pc:sldChg chg="addSp modSp new mod">
        <pc:chgData name="Csaba Antal" userId="22fad4b8-fec7-4d43-89c8-cd02648b8add" providerId="ADAL" clId="{8164CB41-523C-4827-B948-8F1DB91CCA8B}" dt="2025-06-01T20:25:43.403" v="4831" actId="20578"/>
        <pc:sldMkLst>
          <pc:docMk/>
          <pc:sldMk cId="1948504337" sldId="2147483578"/>
        </pc:sldMkLst>
        <pc:spChg chg="mod">
          <ac:chgData name="Csaba Antal" userId="22fad4b8-fec7-4d43-89c8-cd02648b8add" providerId="ADAL" clId="{8164CB41-523C-4827-B948-8F1DB91CCA8B}" dt="2025-06-01T20:22:35.128" v="4621" actId="790"/>
          <ac:spMkLst>
            <pc:docMk/>
            <pc:sldMk cId="1948504337" sldId="2147483578"/>
            <ac:spMk id="2" creationId="{64CAF3B9-D1B6-11B0-8D43-D10805BE7EC3}"/>
          </ac:spMkLst>
        </pc:spChg>
        <pc:spChg chg="mod">
          <ac:chgData name="Csaba Antal" userId="22fad4b8-fec7-4d43-89c8-cd02648b8add" providerId="ADAL" clId="{8164CB41-523C-4827-B948-8F1DB91CCA8B}" dt="2025-06-01T20:25:43.403" v="4831" actId="20578"/>
          <ac:spMkLst>
            <pc:docMk/>
            <pc:sldMk cId="1948504337" sldId="2147483578"/>
            <ac:spMk id="3" creationId="{7D727E78-7C1C-D62C-E423-3315CA24ED9A}"/>
          </ac:spMkLst>
        </pc:spChg>
        <pc:spChg chg="mod">
          <ac:chgData name="Csaba Antal" userId="22fad4b8-fec7-4d43-89c8-cd02648b8add" providerId="ADAL" clId="{8164CB41-523C-4827-B948-8F1DB91CCA8B}" dt="2025-06-01T20:22:35.144" v="4623" actId="790"/>
          <ac:spMkLst>
            <pc:docMk/>
            <pc:sldMk cId="1948504337" sldId="2147483578"/>
            <ac:spMk id="4" creationId="{B36D37FC-E04E-0D02-5FA9-905A74BDC91D}"/>
          </ac:spMkLst>
        </pc:spChg>
        <pc:picChg chg="add mod">
          <ac:chgData name="Csaba Antal" userId="22fad4b8-fec7-4d43-89c8-cd02648b8add" providerId="ADAL" clId="{8164CB41-523C-4827-B948-8F1DB91CCA8B}" dt="2025-06-01T18:26:54.657" v="4334" actId="1076"/>
          <ac:picMkLst>
            <pc:docMk/>
            <pc:sldMk cId="1948504337" sldId="2147483578"/>
            <ac:picMk id="5122" creationId="{63E7B34D-9C15-EA5A-DE71-7AFC97B0B84E}"/>
          </ac:picMkLst>
        </pc:picChg>
      </pc:sldChg>
      <pc:sldMasterChg chg="modSp mod delSldLayout modSldLayout">
        <pc:chgData name="Csaba Antal" userId="22fad4b8-fec7-4d43-89c8-cd02648b8add" providerId="ADAL" clId="{8164CB41-523C-4827-B948-8F1DB91CCA8B}" dt="2025-06-05T07:29:48.342" v="5008" actId="20577"/>
        <pc:sldMasterMkLst>
          <pc:docMk/>
          <pc:sldMasterMk cId="2523064765" sldId="2147483660"/>
        </pc:sldMasterMkLst>
        <pc:spChg chg="mod">
          <ac:chgData name="Csaba Antal" userId="22fad4b8-fec7-4d43-89c8-cd02648b8add" providerId="ADAL" clId="{8164CB41-523C-4827-B948-8F1DB91CCA8B}" dt="2025-06-01T20:22:36.054" v="4759" actId="790"/>
          <ac:spMkLst>
            <pc:docMk/>
            <pc:sldMasterMk cId="2523064765" sldId="2147483660"/>
            <ac:spMk id="8" creationId="{483145CE-A2DE-4236-A4F9-8AE088671CA5}"/>
          </ac:spMkLst>
        </pc:spChg>
        <pc:spChg chg="mod">
          <ac:chgData name="Csaba Antal" userId="22fad4b8-fec7-4d43-89c8-cd02648b8add" providerId="ADAL" clId="{8164CB41-523C-4827-B948-8F1DB91CCA8B}" dt="2025-06-01T20:22:36.039" v="4758" actId="790"/>
          <ac:spMkLst>
            <pc:docMk/>
            <pc:sldMasterMk cId="2523064765" sldId="2147483660"/>
            <ac:spMk id="21506" creationId="{00000000-0000-0000-0000-000000000000}"/>
          </ac:spMkLst>
        </pc:spChg>
        <pc:sldLayoutChg chg="modSp mod">
          <pc:chgData name="Csaba Antal" userId="22fad4b8-fec7-4d43-89c8-cd02648b8add" providerId="ADAL" clId="{8164CB41-523C-4827-B948-8F1DB91CCA8B}" dt="2025-06-05T07:29:48.137" v="4968" actId="20577"/>
          <pc:sldLayoutMkLst>
            <pc:docMk/>
            <pc:sldMasterMk cId="2523064765" sldId="2147483660"/>
            <pc:sldLayoutMk cId="1374575616" sldId="2147483661"/>
          </pc:sldLayoutMkLst>
          <pc:spChg chg="mod">
            <ac:chgData name="Csaba Antal" userId="22fad4b8-fec7-4d43-89c8-cd02648b8add" providerId="ADAL" clId="{8164CB41-523C-4827-B948-8F1DB91CCA8B}" dt="2025-06-01T20:22:35.490" v="4708" actId="790"/>
            <ac:spMkLst>
              <pc:docMk/>
              <pc:sldMasterMk cId="2523064765" sldId="2147483660"/>
              <pc:sldLayoutMk cId="1374575616" sldId="2147483661"/>
              <ac:spMk id="3" creationId="{00000000-0000-0000-0000-000000000000}"/>
            </ac:spMkLst>
          </pc:spChg>
          <pc:spChg chg="mod">
            <ac:chgData name="Csaba Antal" userId="22fad4b8-fec7-4d43-89c8-cd02648b8add" providerId="ADAL" clId="{8164CB41-523C-4827-B948-8F1DB91CCA8B}" dt="2025-06-05T07:29:48.137" v="4968" actId="20577"/>
            <ac:spMkLst>
              <pc:docMk/>
              <pc:sldMasterMk cId="2523064765" sldId="2147483660"/>
              <pc:sldLayoutMk cId="1374575616" sldId="2147483661"/>
              <ac:spMk id="9" creationId="{72C1EE1F-EF94-4EBA-A010-8BC3D2F38C39}"/>
            </ac:spMkLst>
          </pc:spChg>
          <pc:spChg chg="mod">
            <ac:chgData name="Csaba Antal" userId="22fad4b8-fec7-4d43-89c8-cd02648b8add" providerId="ADAL" clId="{8164CB41-523C-4827-B948-8F1DB91CCA8B}" dt="2025-06-01T20:22:35.505" v="4709" actId="790"/>
            <ac:spMkLst>
              <pc:docMk/>
              <pc:sldMasterMk cId="2523064765" sldId="2147483660"/>
              <pc:sldLayoutMk cId="1374575616" sldId="2147483661"/>
              <ac:spMk id="12" creationId="{00000000-0000-0000-0000-000000000000}"/>
            </ac:spMkLst>
          </pc:spChg>
          <pc:spChg chg="mod">
            <ac:chgData name="Csaba Antal" userId="22fad4b8-fec7-4d43-89c8-cd02648b8add" providerId="ADAL" clId="{8164CB41-523C-4827-B948-8F1DB91CCA8B}" dt="2025-06-01T20:22:35.505" v="4710" actId="790"/>
            <ac:spMkLst>
              <pc:docMk/>
              <pc:sldMasterMk cId="2523064765" sldId="2147483660"/>
              <pc:sldLayoutMk cId="1374575616" sldId="2147483661"/>
              <ac:spMk id="15" creationId="{00000000-0000-0000-0000-000000000000}"/>
            </ac:spMkLst>
          </pc:spChg>
          <pc:spChg chg="mod">
            <ac:chgData name="Csaba Antal" userId="22fad4b8-fec7-4d43-89c8-cd02648b8add" providerId="ADAL" clId="{8164CB41-523C-4827-B948-8F1DB91CCA8B}" dt="2025-06-01T20:22:35.490" v="4707" actId="790"/>
            <ac:spMkLst>
              <pc:docMk/>
              <pc:sldMasterMk cId="2523064765" sldId="2147483660"/>
              <pc:sldLayoutMk cId="1374575616" sldId="2147483661"/>
              <ac:spMk id="22530" creationId="{00000000-0000-0000-0000-000000000000}"/>
            </ac:spMkLst>
          </pc:spChg>
          <pc:spChg chg="mod">
            <ac:chgData name="Csaba Antal" userId="22fad4b8-fec7-4d43-89c8-cd02648b8add" providerId="ADAL" clId="{8164CB41-523C-4827-B948-8F1DB91CCA8B}" dt="2025-06-01T20:22:35.474" v="4706" actId="790"/>
            <ac:spMkLst>
              <pc:docMk/>
              <pc:sldMasterMk cId="2523064765" sldId="2147483660"/>
              <pc:sldLayoutMk cId="1374575616" sldId="2147483661"/>
              <ac:spMk id="22531" creationId="{00000000-0000-0000-0000-000000000000}"/>
            </ac:spMkLst>
          </pc:spChg>
        </pc:sldLayoutChg>
        <pc:sldLayoutChg chg="modSp mod">
          <pc:chgData name="Csaba Antal" userId="22fad4b8-fec7-4d43-89c8-cd02648b8add" providerId="ADAL" clId="{8164CB41-523C-4827-B948-8F1DB91CCA8B}" dt="2025-06-05T07:29:48.201" v="4980" actId="20577"/>
          <pc:sldLayoutMkLst>
            <pc:docMk/>
            <pc:sldMasterMk cId="2523064765" sldId="2147483660"/>
            <pc:sldLayoutMk cId="3415456144" sldId="2147483673"/>
          </pc:sldLayoutMkLst>
          <pc:spChg chg="mod">
            <ac:chgData name="Csaba Antal" userId="22fad4b8-fec7-4d43-89c8-cd02648b8add" providerId="ADAL" clId="{8164CB41-523C-4827-B948-8F1DB91CCA8B}" dt="2025-06-05T07:29:48.201" v="4980" actId="20577"/>
            <ac:spMkLst>
              <pc:docMk/>
              <pc:sldMasterMk cId="2523064765" sldId="2147483660"/>
              <pc:sldLayoutMk cId="3415456144" sldId="2147483673"/>
              <ac:spMk id="3" creationId="{C44ECCE6-4D94-443E-8C20-CA233A5C0572}"/>
            </ac:spMkLst>
          </pc:spChg>
          <pc:spChg chg="mod">
            <ac:chgData name="Csaba Antal" userId="22fad4b8-fec7-4d43-89c8-cd02648b8add" providerId="ADAL" clId="{8164CB41-523C-4827-B948-8F1DB91CCA8B}" dt="2025-06-01T20:22:35.521" v="4715" actId="790"/>
            <ac:spMkLst>
              <pc:docMk/>
              <pc:sldMasterMk cId="2523064765" sldId="2147483660"/>
              <pc:sldLayoutMk cId="3415456144" sldId="2147483673"/>
              <ac:spMk id="4" creationId="{00000000-0000-0000-0000-000000000000}"/>
            </ac:spMkLst>
          </pc:spChg>
        </pc:sldLayoutChg>
        <pc:sldLayoutChg chg="modSp mod">
          <pc:chgData name="Csaba Antal" userId="22fad4b8-fec7-4d43-89c8-cd02648b8add" providerId="ADAL" clId="{8164CB41-523C-4827-B948-8F1DB91CCA8B}" dt="2025-06-05T07:29:48.263" v="4992" actId="20577"/>
          <pc:sldLayoutMkLst>
            <pc:docMk/>
            <pc:sldMasterMk cId="2523064765" sldId="2147483660"/>
            <pc:sldLayoutMk cId="675883818" sldId="2147483675"/>
          </pc:sldLayoutMkLst>
          <pc:spChg chg="mod">
            <ac:chgData name="Csaba Antal" userId="22fad4b8-fec7-4d43-89c8-cd02648b8add" providerId="ADAL" clId="{8164CB41-523C-4827-B948-8F1DB91CCA8B}" dt="2025-06-01T20:22:35.552" v="4724" actId="790"/>
            <ac:spMkLst>
              <pc:docMk/>
              <pc:sldMasterMk cId="2523064765" sldId="2147483660"/>
              <pc:sldLayoutMk cId="675883818" sldId="2147483675"/>
              <ac:spMk id="3" creationId="{00000000-0000-0000-0000-000000000000}"/>
            </ac:spMkLst>
          </pc:spChg>
          <pc:spChg chg="mod">
            <ac:chgData name="Csaba Antal" userId="22fad4b8-fec7-4d43-89c8-cd02648b8add" providerId="ADAL" clId="{8164CB41-523C-4827-B948-8F1DB91CCA8B}" dt="2025-06-01T20:22:35.566" v="4725" actId="790"/>
            <ac:spMkLst>
              <pc:docMk/>
              <pc:sldMasterMk cId="2523064765" sldId="2147483660"/>
              <pc:sldLayoutMk cId="675883818" sldId="2147483675"/>
              <ac:spMk id="5" creationId="{00000000-0000-0000-0000-000000000000}"/>
            </ac:spMkLst>
          </pc:spChg>
          <pc:spChg chg="mod">
            <ac:chgData name="Csaba Antal" userId="22fad4b8-fec7-4d43-89c8-cd02648b8add" providerId="ADAL" clId="{8164CB41-523C-4827-B948-8F1DB91CCA8B}" dt="2025-06-01T20:22:35.536" v="4723" actId="790"/>
            <ac:spMkLst>
              <pc:docMk/>
              <pc:sldMasterMk cId="2523064765" sldId="2147483660"/>
              <pc:sldLayoutMk cId="675883818" sldId="2147483675"/>
              <ac:spMk id="6" creationId="{891BF4C4-9DF9-4D9F-A738-37FBCD45AA68}"/>
            </ac:spMkLst>
          </pc:spChg>
          <pc:spChg chg="mod">
            <ac:chgData name="Csaba Antal" userId="22fad4b8-fec7-4d43-89c8-cd02648b8add" providerId="ADAL" clId="{8164CB41-523C-4827-B948-8F1DB91CCA8B}" dt="2025-06-05T07:29:48.263" v="4992" actId="20577"/>
            <ac:spMkLst>
              <pc:docMk/>
              <pc:sldMasterMk cId="2523064765" sldId="2147483660"/>
              <pc:sldLayoutMk cId="675883818" sldId="2147483675"/>
              <ac:spMk id="8" creationId="{53797230-5A6C-4718-8C90-CB9F2709B382}"/>
            </ac:spMkLst>
          </pc:spChg>
        </pc:sldLayoutChg>
        <pc:sldLayoutChg chg="modSp mod">
          <pc:chgData name="Csaba Antal" userId="22fad4b8-fec7-4d43-89c8-cd02648b8add" providerId="ADAL" clId="{8164CB41-523C-4827-B948-8F1DB91CCA8B}" dt="2025-06-05T07:29:48.311" v="5000" actId="20577"/>
          <pc:sldLayoutMkLst>
            <pc:docMk/>
            <pc:sldMasterMk cId="2523064765" sldId="2147483660"/>
            <pc:sldLayoutMk cId="2275899235" sldId="2147483678"/>
          </pc:sldLayoutMkLst>
          <pc:spChg chg="mod">
            <ac:chgData name="Csaba Antal" userId="22fad4b8-fec7-4d43-89c8-cd02648b8add" providerId="ADAL" clId="{8164CB41-523C-4827-B948-8F1DB91CCA8B}" dt="2025-06-01T20:22:35.584" v="4733" actId="790"/>
            <ac:spMkLst>
              <pc:docMk/>
              <pc:sldMasterMk cId="2523064765" sldId="2147483660"/>
              <pc:sldLayoutMk cId="2275899235" sldId="2147483678"/>
              <ac:spMk id="4" creationId="{00000000-0000-0000-0000-000000000000}"/>
            </ac:spMkLst>
          </pc:spChg>
          <pc:spChg chg="mod">
            <ac:chgData name="Csaba Antal" userId="22fad4b8-fec7-4d43-89c8-cd02648b8add" providerId="ADAL" clId="{8164CB41-523C-4827-B948-8F1DB91CCA8B}" dt="2025-06-01T20:22:35.584" v="4734" actId="790"/>
            <ac:spMkLst>
              <pc:docMk/>
              <pc:sldMasterMk cId="2523064765" sldId="2147483660"/>
              <pc:sldLayoutMk cId="2275899235" sldId="2147483678"/>
              <ac:spMk id="6" creationId="{00000000-0000-0000-0000-000000000000}"/>
            </ac:spMkLst>
          </pc:spChg>
          <pc:spChg chg="mod">
            <ac:chgData name="Csaba Antal" userId="22fad4b8-fec7-4d43-89c8-cd02648b8add" providerId="ADAL" clId="{8164CB41-523C-4827-B948-8F1DB91CCA8B}" dt="2025-06-01T20:22:35.584" v="4732" actId="790"/>
            <ac:spMkLst>
              <pc:docMk/>
              <pc:sldMasterMk cId="2523064765" sldId="2147483660"/>
              <pc:sldLayoutMk cId="2275899235" sldId="2147483678"/>
              <ac:spMk id="7" creationId="{F4D71A67-F349-4E68-B7B8-D53CE323A764}"/>
            </ac:spMkLst>
          </pc:spChg>
          <pc:spChg chg="mod">
            <ac:chgData name="Csaba Antal" userId="22fad4b8-fec7-4d43-89c8-cd02648b8add" providerId="ADAL" clId="{8164CB41-523C-4827-B948-8F1DB91CCA8B}" dt="2025-06-01T20:22:35.599" v="4735" actId="790"/>
            <ac:spMkLst>
              <pc:docMk/>
              <pc:sldMasterMk cId="2523064765" sldId="2147483660"/>
              <pc:sldLayoutMk cId="2275899235" sldId="2147483678"/>
              <ac:spMk id="8" creationId="{00000000-0000-0000-0000-000000000000}"/>
            </ac:spMkLst>
          </pc:spChg>
          <pc:spChg chg="mod">
            <ac:chgData name="Csaba Antal" userId="22fad4b8-fec7-4d43-89c8-cd02648b8add" providerId="ADAL" clId="{8164CB41-523C-4827-B948-8F1DB91CCA8B}" dt="2025-06-01T20:22:35.599" v="4736" actId="790"/>
            <ac:spMkLst>
              <pc:docMk/>
              <pc:sldMasterMk cId="2523064765" sldId="2147483660"/>
              <pc:sldLayoutMk cId="2275899235" sldId="2147483678"/>
              <ac:spMk id="9" creationId="{00000000-0000-0000-0000-000000000000}"/>
            </ac:spMkLst>
          </pc:spChg>
          <pc:spChg chg="mod">
            <ac:chgData name="Csaba Antal" userId="22fad4b8-fec7-4d43-89c8-cd02648b8add" providerId="ADAL" clId="{8164CB41-523C-4827-B948-8F1DB91CCA8B}" dt="2025-06-05T07:29:48.311" v="5000" actId="20577"/>
            <ac:spMkLst>
              <pc:docMk/>
              <pc:sldMasterMk cId="2523064765" sldId="2147483660"/>
              <pc:sldLayoutMk cId="2275899235" sldId="2147483678"/>
              <ac:spMk id="11" creationId="{A55C34B4-681E-4FDA-A9BB-6BC31D94C8D6}"/>
            </ac:spMkLst>
          </pc:spChg>
        </pc:sldLayoutChg>
        <pc:sldLayoutChg chg="modSp mod">
          <pc:chgData name="Csaba Antal" userId="22fad4b8-fec7-4d43-89c8-cd02648b8add" providerId="ADAL" clId="{8164CB41-523C-4827-B948-8F1DB91CCA8B}" dt="2025-06-05T07:29:48.342" v="5008" actId="20577"/>
          <pc:sldLayoutMkLst>
            <pc:docMk/>
            <pc:sldMasterMk cId="2523064765" sldId="2147483660"/>
            <pc:sldLayoutMk cId="1436988196" sldId="2147483681"/>
          </pc:sldLayoutMkLst>
          <pc:spChg chg="mod">
            <ac:chgData name="Csaba Antal" userId="22fad4b8-fec7-4d43-89c8-cd02648b8add" providerId="ADAL" clId="{8164CB41-523C-4827-B948-8F1DB91CCA8B}" dt="2025-06-01T20:22:35.631" v="4745" actId="790"/>
            <ac:spMkLst>
              <pc:docMk/>
              <pc:sldMasterMk cId="2523064765" sldId="2147483660"/>
              <pc:sldLayoutMk cId="1436988196" sldId="2147483681"/>
              <ac:spMk id="3" creationId="{00000000-0000-0000-0000-000000000000}"/>
            </ac:spMkLst>
          </pc:spChg>
          <pc:spChg chg="mod">
            <ac:chgData name="Csaba Antal" userId="22fad4b8-fec7-4d43-89c8-cd02648b8add" providerId="ADAL" clId="{8164CB41-523C-4827-B948-8F1DB91CCA8B}" dt="2025-06-01T20:22:35.646" v="4746" actId="790"/>
            <ac:spMkLst>
              <pc:docMk/>
              <pc:sldMasterMk cId="2523064765" sldId="2147483660"/>
              <pc:sldLayoutMk cId="1436988196" sldId="2147483681"/>
              <ac:spMk id="4" creationId="{00000000-0000-0000-0000-000000000000}"/>
            </ac:spMkLst>
          </pc:spChg>
          <pc:spChg chg="mod">
            <ac:chgData name="Csaba Antal" userId="22fad4b8-fec7-4d43-89c8-cd02648b8add" providerId="ADAL" clId="{8164CB41-523C-4827-B948-8F1DB91CCA8B}" dt="2025-06-01T20:22:35.646" v="4747" actId="790"/>
            <ac:spMkLst>
              <pc:docMk/>
              <pc:sldMasterMk cId="2523064765" sldId="2147483660"/>
              <pc:sldLayoutMk cId="1436988196" sldId="2147483681"/>
              <ac:spMk id="5" creationId="{00000000-0000-0000-0000-000000000000}"/>
            </ac:spMkLst>
          </pc:spChg>
          <pc:spChg chg="mod">
            <ac:chgData name="Csaba Antal" userId="22fad4b8-fec7-4d43-89c8-cd02648b8add" providerId="ADAL" clId="{8164CB41-523C-4827-B948-8F1DB91CCA8B}" dt="2025-06-01T20:22:35.646" v="4748" actId="790"/>
            <ac:spMkLst>
              <pc:docMk/>
              <pc:sldMasterMk cId="2523064765" sldId="2147483660"/>
              <pc:sldLayoutMk cId="1436988196" sldId="2147483681"/>
              <ac:spMk id="6" creationId="{00000000-0000-0000-0000-000000000000}"/>
            </ac:spMkLst>
          </pc:spChg>
          <pc:spChg chg="mod">
            <ac:chgData name="Csaba Antal" userId="22fad4b8-fec7-4d43-89c8-cd02648b8add" providerId="ADAL" clId="{8164CB41-523C-4827-B948-8F1DB91CCA8B}" dt="2025-06-01T20:22:35.666" v="4750" actId="790"/>
            <ac:spMkLst>
              <pc:docMk/>
              <pc:sldMasterMk cId="2523064765" sldId="2147483660"/>
              <pc:sldLayoutMk cId="1436988196" sldId="2147483681"/>
              <ac:spMk id="8" creationId="{00000000-0000-0000-0000-000000000000}"/>
            </ac:spMkLst>
          </pc:spChg>
          <pc:spChg chg="mod">
            <ac:chgData name="Csaba Antal" userId="22fad4b8-fec7-4d43-89c8-cd02648b8add" providerId="ADAL" clId="{8164CB41-523C-4827-B948-8F1DB91CCA8B}" dt="2025-06-01T20:22:35.646" v="4749" actId="790"/>
            <ac:spMkLst>
              <pc:docMk/>
              <pc:sldMasterMk cId="2523064765" sldId="2147483660"/>
              <pc:sldLayoutMk cId="1436988196" sldId="2147483681"/>
              <ac:spMk id="9" creationId="{00000000-0000-0000-0000-000000000000}"/>
            </ac:spMkLst>
          </pc:spChg>
          <pc:spChg chg="mod">
            <ac:chgData name="Csaba Antal" userId="22fad4b8-fec7-4d43-89c8-cd02648b8add" providerId="ADAL" clId="{8164CB41-523C-4827-B948-8F1DB91CCA8B}" dt="2025-06-01T20:22:35.666" v="4752" actId="790"/>
            <ac:spMkLst>
              <pc:docMk/>
              <pc:sldMasterMk cId="2523064765" sldId="2147483660"/>
              <pc:sldLayoutMk cId="1436988196" sldId="2147483681"/>
              <ac:spMk id="10" creationId="{00000000-0000-0000-0000-000000000000}"/>
            </ac:spMkLst>
          </pc:spChg>
          <pc:spChg chg="mod">
            <ac:chgData name="Csaba Antal" userId="22fad4b8-fec7-4d43-89c8-cd02648b8add" providerId="ADAL" clId="{8164CB41-523C-4827-B948-8F1DB91CCA8B}" dt="2025-06-01T20:22:35.666" v="4751" actId="790"/>
            <ac:spMkLst>
              <pc:docMk/>
              <pc:sldMasterMk cId="2523064765" sldId="2147483660"/>
              <pc:sldLayoutMk cId="1436988196" sldId="2147483681"/>
              <ac:spMk id="11" creationId="{00000000-0000-0000-0000-000000000000}"/>
            </ac:spMkLst>
          </pc:spChg>
          <pc:spChg chg="mod">
            <ac:chgData name="Csaba Antal" userId="22fad4b8-fec7-4d43-89c8-cd02648b8add" providerId="ADAL" clId="{8164CB41-523C-4827-B948-8F1DB91CCA8B}" dt="2025-06-01T20:22:35.631" v="4744" actId="790"/>
            <ac:spMkLst>
              <pc:docMk/>
              <pc:sldMasterMk cId="2523064765" sldId="2147483660"/>
              <pc:sldLayoutMk cId="1436988196" sldId="2147483681"/>
              <ac:spMk id="13" creationId="{99858DC4-E787-41D2-A613-961D60F89117}"/>
            </ac:spMkLst>
          </pc:spChg>
          <pc:spChg chg="mod">
            <ac:chgData name="Csaba Antal" userId="22fad4b8-fec7-4d43-89c8-cd02648b8add" providerId="ADAL" clId="{8164CB41-523C-4827-B948-8F1DB91CCA8B}" dt="2025-06-05T07:29:48.342" v="5008" actId="20577"/>
            <ac:spMkLst>
              <pc:docMk/>
              <pc:sldMasterMk cId="2523064765" sldId="2147483660"/>
              <pc:sldLayoutMk cId="1436988196" sldId="2147483681"/>
              <ac:spMk id="14" creationId="{089CBEB5-348B-49F3-8F8B-FDEE08950E37}"/>
            </ac:spMkLst>
          </pc:spChg>
        </pc:sldLayoutChg>
        <pc:sldLayoutChg chg="modSp mod">
          <pc:chgData name="Csaba Antal" userId="22fad4b8-fec7-4d43-89c8-cd02648b8add" providerId="ADAL" clId="{8164CB41-523C-4827-B948-8F1DB91CCA8B}" dt="2025-06-05T07:29:48.326" v="5004" actId="20577"/>
          <pc:sldLayoutMkLst>
            <pc:docMk/>
            <pc:sldMasterMk cId="2523064765" sldId="2147483660"/>
            <pc:sldLayoutMk cId="2548612008" sldId="2147483690"/>
          </pc:sldLayoutMkLst>
          <pc:spChg chg="mod">
            <ac:chgData name="Csaba Antal" userId="22fad4b8-fec7-4d43-89c8-cd02648b8add" providerId="ADAL" clId="{8164CB41-523C-4827-B948-8F1DB91CCA8B}" dt="2025-06-01T20:22:35.615" v="4739" actId="790"/>
            <ac:spMkLst>
              <pc:docMk/>
              <pc:sldMasterMk cId="2523064765" sldId="2147483660"/>
              <pc:sldLayoutMk cId="2548612008" sldId="2147483690"/>
              <ac:spMk id="3" creationId="{00000000-0000-0000-0000-000000000000}"/>
            </ac:spMkLst>
          </pc:spChg>
          <pc:spChg chg="mod">
            <ac:chgData name="Csaba Antal" userId="22fad4b8-fec7-4d43-89c8-cd02648b8add" providerId="ADAL" clId="{8164CB41-523C-4827-B948-8F1DB91CCA8B}" dt="2025-06-01T20:22:35.615" v="4740" actId="790"/>
            <ac:spMkLst>
              <pc:docMk/>
              <pc:sldMasterMk cId="2523064765" sldId="2147483660"/>
              <pc:sldLayoutMk cId="2548612008" sldId="2147483690"/>
              <ac:spMk id="4" creationId="{00000000-0000-0000-0000-000000000000}"/>
            </ac:spMkLst>
          </pc:spChg>
          <pc:spChg chg="mod">
            <ac:chgData name="Csaba Antal" userId="22fad4b8-fec7-4d43-89c8-cd02648b8add" providerId="ADAL" clId="{8164CB41-523C-4827-B948-8F1DB91CCA8B}" dt="2025-06-01T20:22:35.615" v="4741" actId="790"/>
            <ac:spMkLst>
              <pc:docMk/>
              <pc:sldMasterMk cId="2523064765" sldId="2147483660"/>
              <pc:sldLayoutMk cId="2548612008" sldId="2147483690"/>
              <ac:spMk id="6" creationId="{00000000-0000-0000-0000-000000000000}"/>
            </ac:spMkLst>
          </pc:spChg>
          <pc:spChg chg="mod">
            <ac:chgData name="Csaba Antal" userId="22fad4b8-fec7-4d43-89c8-cd02648b8add" providerId="ADAL" clId="{8164CB41-523C-4827-B948-8F1DB91CCA8B}" dt="2025-06-01T20:22:35.631" v="4742" actId="790"/>
            <ac:spMkLst>
              <pc:docMk/>
              <pc:sldMasterMk cId="2523064765" sldId="2147483660"/>
              <pc:sldLayoutMk cId="2548612008" sldId="2147483690"/>
              <ac:spMk id="7" creationId="{5BD2C41D-0700-4885-AB77-25AFFE4E1FDA}"/>
            </ac:spMkLst>
          </pc:spChg>
          <pc:spChg chg="mod">
            <ac:chgData name="Csaba Antal" userId="22fad4b8-fec7-4d43-89c8-cd02648b8add" providerId="ADAL" clId="{8164CB41-523C-4827-B948-8F1DB91CCA8B}" dt="2025-06-01T20:22:35.615" v="4738" actId="790"/>
            <ac:spMkLst>
              <pc:docMk/>
              <pc:sldMasterMk cId="2523064765" sldId="2147483660"/>
              <pc:sldLayoutMk cId="2548612008" sldId="2147483690"/>
              <ac:spMk id="9" creationId="{2C948968-FB06-45CC-8259-6BDE4430EACB}"/>
            </ac:spMkLst>
          </pc:spChg>
          <pc:spChg chg="mod">
            <ac:chgData name="Csaba Antal" userId="22fad4b8-fec7-4d43-89c8-cd02648b8add" providerId="ADAL" clId="{8164CB41-523C-4827-B948-8F1DB91CCA8B}" dt="2025-06-05T07:29:48.326" v="5004" actId="20577"/>
            <ac:spMkLst>
              <pc:docMk/>
              <pc:sldMasterMk cId="2523064765" sldId="2147483660"/>
              <pc:sldLayoutMk cId="2548612008" sldId="2147483690"/>
              <ac:spMk id="10" creationId="{549048C1-340D-44C4-857B-1B201EC9A7E7}"/>
            </ac:spMkLst>
          </pc:spChg>
        </pc:sldLayoutChg>
        <pc:sldLayoutChg chg="modSp mod">
          <pc:chgData name="Csaba Antal" userId="22fad4b8-fec7-4d43-89c8-cd02648b8add" providerId="ADAL" clId="{8164CB41-523C-4827-B948-8F1DB91CCA8B}" dt="2025-06-01T20:22:35.678" v="4754" actId="790"/>
          <pc:sldLayoutMkLst>
            <pc:docMk/>
            <pc:sldMasterMk cId="2523064765" sldId="2147483660"/>
            <pc:sldLayoutMk cId="576168519" sldId="2147483692"/>
          </pc:sldLayoutMkLst>
          <pc:spChg chg="mod">
            <ac:chgData name="Csaba Antal" userId="22fad4b8-fec7-4d43-89c8-cd02648b8add" providerId="ADAL" clId="{8164CB41-523C-4827-B948-8F1DB91CCA8B}" dt="2025-06-01T20:22:35.678" v="4754" actId="790"/>
            <ac:spMkLst>
              <pc:docMk/>
              <pc:sldMasterMk cId="2523064765" sldId="2147483660"/>
              <pc:sldLayoutMk cId="576168519" sldId="2147483692"/>
              <ac:spMk id="9" creationId="{B200748E-0B61-48E1-8B47-504C30250995}"/>
            </ac:spMkLst>
          </pc:spChg>
        </pc:sldLayoutChg>
        <pc:sldLayoutChg chg="modSp mod">
          <pc:chgData name="Csaba Antal" userId="22fad4b8-fec7-4d43-89c8-cd02648b8add" providerId="ADAL" clId="{8164CB41-523C-4827-B948-8F1DB91CCA8B}" dt="2025-06-05T07:29:48.247" v="4988" actId="20577"/>
          <pc:sldLayoutMkLst>
            <pc:docMk/>
            <pc:sldMasterMk cId="2523064765" sldId="2147483660"/>
            <pc:sldLayoutMk cId="3607999529" sldId="2147483694"/>
          </pc:sldLayoutMkLst>
          <pc:spChg chg="mod">
            <ac:chgData name="Csaba Antal" userId="22fad4b8-fec7-4d43-89c8-cd02648b8add" providerId="ADAL" clId="{8164CB41-523C-4827-B948-8F1DB91CCA8B}" dt="2025-06-01T20:22:35.536" v="4721" actId="790"/>
            <ac:spMkLst>
              <pc:docMk/>
              <pc:sldMasterMk cId="2523064765" sldId="2147483660"/>
              <pc:sldLayoutMk cId="3607999529" sldId="2147483694"/>
              <ac:spMk id="4" creationId="{784F54AF-EED6-486A-9ACA-42061F4AAE9A}"/>
            </ac:spMkLst>
          </pc:spChg>
          <pc:spChg chg="mod">
            <ac:chgData name="Csaba Antal" userId="22fad4b8-fec7-4d43-89c8-cd02648b8add" providerId="ADAL" clId="{8164CB41-523C-4827-B948-8F1DB91CCA8B}" dt="2025-06-01T20:22:35.536" v="4720" actId="790"/>
            <ac:spMkLst>
              <pc:docMk/>
              <pc:sldMasterMk cId="2523064765" sldId="2147483660"/>
              <pc:sldLayoutMk cId="3607999529" sldId="2147483694"/>
              <ac:spMk id="6" creationId="{3F4EF873-DC0F-4698-BEC2-502DB043AA5C}"/>
            </ac:spMkLst>
          </pc:spChg>
          <pc:spChg chg="mod">
            <ac:chgData name="Csaba Antal" userId="22fad4b8-fec7-4d43-89c8-cd02648b8add" providerId="ADAL" clId="{8164CB41-523C-4827-B948-8F1DB91CCA8B}" dt="2025-06-05T07:29:48.247" v="4988" actId="20577"/>
            <ac:spMkLst>
              <pc:docMk/>
              <pc:sldMasterMk cId="2523064765" sldId="2147483660"/>
              <pc:sldLayoutMk cId="3607999529" sldId="2147483694"/>
              <ac:spMk id="7" creationId="{DB8BC610-C1B0-4C6A-B5C2-80DA487CE5DE}"/>
            </ac:spMkLst>
          </pc:spChg>
        </pc:sldLayoutChg>
        <pc:sldLayoutChg chg="modSp mod">
          <pc:chgData name="Csaba Antal" userId="22fad4b8-fec7-4d43-89c8-cd02648b8add" providerId="ADAL" clId="{8164CB41-523C-4827-B948-8F1DB91CCA8B}" dt="2025-06-05T07:29:48.292" v="4996" actId="20577"/>
          <pc:sldLayoutMkLst>
            <pc:docMk/>
            <pc:sldMasterMk cId="2523064765" sldId="2147483660"/>
            <pc:sldLayoutMk cId="3545725332" sldId="2147483696"/>
          </pc:sldLayoutMkLst>
          <pc:spChg chg="mod">
            <ac:chgData name="Csaba Antal" userId="22fad4b8-fec7-4d43-89c8-cd02648b8add" providerId="ADAL" clId="{8164CB41-523C-4827-B948-8F1DB91CCA8B}" dt="2025-06-01T20:22:35.568" v="4728" actId="790"/>
            <ac:spMkLst>
              <pc:docMk/>
              <pc:sldMasterMk cId="2523064765" sldId="2147483660"/>
              <pc:sldLayoutMk cId="3545725332" sldId="2147483696"/>
              <ac:spMk id="6" creationId="{00000000-0000-0000-0000-000000000000}"/>
            </ac:spMkLst>
          </pc:spChg>
          <pc:spChg chg="mod">
            <ac:chgData name="Csaba Antal" userId="22fad4b8-fec7-4d43-89c8-cd02648b8add" providerId="ADAL" clId="{8164CB41-523C-4827-B948-8F1DB91CCA8B}" dt="2025-06-01T20:22:35.568" v="4730" actId="790"/>
            <ac:spMkLst>
              <pc:docMk/>
              <pc:sldMasterMk cId="2523064765" sldId="2147483660"/>
              <pc:sldLayoutMk cId="3545725332" sldId="2147483696"/>
              <ac:spMk id="7" creationId="{8E3794F8-471D-4987-945F-3C29BB03AB49}"/>
            </ac:spMkLst>
          </pc:spChg>
          <pc:spChg chg="mod">
            <ac:chgData name="Csaba Antal" userId="22fad4b8-fec7-4d43-89c8-cd02648b8add" providerId="ADAL" clId="{8164CB41-523C-4827-B948-8F1DB91CCA8B}" dt="2025-06-01T20:22:35.568" v="4729" actId="790"/>
            <ac:spMkLst>
              <pc:docMk/>
              <pc:sldMasterMk cId="2523064765" sldId="2147483660"/>
              <pc:sldLayoutMk cId="3545725332" sldId="2147483696"/>
              <ac:spMk id="8" creationId="{00000000-0000-0000-0000-000000000000}"/>
            </ac:spMkLst>
          </pc:spChg>
          <pc:spChg chg="mod">
            <ac:chgData name="Csaba Antal" userId="22fad4b8-fec7-4d43-89c8-cd02648b8add" providerId="ADAL" clId="{8164CB41-523C-4827-B948-8F1DB91CCA8B}" dt="2025-06-05T07:29:48.292" v="4996" actId="20577"/>
            <ac:spMkLst>
              <pc:docMk/>
              <pc:sldMasterMk cId="2523064765" sldId="2147483660"/>
              <pc:sldLayoutMk cId="3545725332" sldId="2147483696"/>
              <ac:spMk id="9" creationId="{2C8570FA-FAA3-4EFA-A4F1-01C285AE39DE}"/>
            </ac:spMkLst>
          </pc:spChg>
          <pc:spChg chg="mod">
            <ac:chgData name="Csaba Antal" userId="22fad4b8-fec7-4d43-89c8-cd02648b8add" providerId="ADAL" clId="{8164CB41-523C-4827-B948-8F1DB91CCA8B}" dt="2025-06-01T20:22:35.568" v="4727" actId="790"/>
            <ac:spMkLst>
              <pc:docMk/>
              <pc:sldMasterMk cId="2523064765" sldId="2147483660"/>
              <pc:sldLayoutMk cId="3545725332" sldId="2147483696"/>
              <ac:spMk id="10" creationId="{6B686A21-AA96-4B0A-B7CE-F4C6D5D31B32}"/>
            </ac:spMkLst>
          </pc:spChg>
        </pc:sldLayoutChg>
        <pc:sldLayoutChg chg="modSp mod">
          <pc:chgData name="Csaba Antal" userId="22fad4b8-fec7-4d43-89c8-cd02648b8add" providerId="ADAL" clId="{8164CB41-523C-4827-B948-8F1DB91CCA8B}" dt="2025-06-01T20:22:36.023" v="4755" actId="790"/>
          <pc:sldLayoutMkLst>
            <pc:docMk/>
            <pc:sldMasterMk cId="2523064765" sldId="2147483660"/>
            <pc:sldLayoutMk cId="1410470591" sldId="2147483705"/>
          </pc:sldLayoutMkLst>
          <pc:spChg chg="mod">
            <ac:chgData name="Csaba Antal" userId="22fad4b8-fec7-4d43-89c8-cd02648b8add" providerId="ADAL" clId="{8164CB41-523C-4827-B948-8F1DB91CCA8B}" dt="2025-06-01T20:22:36.023" v="4755" actId="790"/>
            <ac:spMkLst>
              <pc:docMk/>
              <pc:sldMasterMk cId="2523064765" sldId="2147483660"/>
              <pc:sldLayoutMk cId="1410470591" sldId="2147483705"/>
              <ac:spMk id="5" creationId="{99AF35DD-3E5E-42CB-AFA5-5E09E14F72A4}"/>
            </ac:spMkLst>
          </pc:spChg>
        </pc:sldLayoutChg>
        <pc:sldLayoutChg chg="modSp mod">
          <pc:chgData name="Csaba Antal" userId="22fad4b8-fec7-4d43-89c8-cd02648b8add" providerId="ADAL" clId="{8164CB41-523C-4827-B948-8F1DB91CCA8B}" dt="2025-06-05T07:29:48.216" v="4984" actId="20577"/>
          <pc:sldLayoutMkLst>
            <pc:docMk/>
            <pc:sldMasterMk cId="2523064765" sldId="2147483660"/>
            <pc:sldLayoutMk cId="3443338964" sldId="2147483706"/>
          </pc:sldLayoutMkLst>
          <pc:spChg chg="mod">
            <ac:chgData name="Csaba Antal" userId="22fad4b8-fec7-4d43-89c8-cd02648b8add" providerId="ADAL" clId="{8164CB41-523C-4827-B948-8F1DB91CCA8B}" dt="2025-06-01T20:22:35.521" v="4718" actId="790"/>
            <ac:spMkLst>
              <pc:docMk/>
              <pc:sldMasterMk cId="2523064765" sldId="2147483660"/>
              <pc:sldLayoutMk cId="3443338964" sldId="2147483706"/>
              <ac:spMk id="3" creationId="{810CFEFC-6AC8-4817-A0D3-6029D48BD293}"/>
            </ac:spMkLst>
          </pc:spChg>
          <pc:spChg chg="mod">
            <ac:chgData name="Csaba Antal" userId="22fad4b8-fec7-4d43-89c8-cd02648b8add" providerId="ADAL" clId="{8164CB41-523C-4827-B948-8F1DB91CCA8B}" dt="2025-06-01T20:22:35.521" v="4717" actId="790"/>
            <ac:spMkLst>
              <pc:docMk/>
              <pc:sldMasterMk cId="2523064765" sldId="2147483660"/>
              <pc:sldLayoutMk cId="3443338964" sldId="2147483706"/>
              <ac:spMk id="5" creationId="{00000000-0000-0000-0000-000000000000}"/>
            </ac:spMkLst>
          </pc:spChg>
          <pc:spChg chg="mod">
            <ac:chgData name="Csaba Antal" userId="22fad4b8-fec7-4d43-89c8-cd02648b8add" providerId="ADAL" clId="{8164CB41-523C-4827-B948-8F1DB91CCA8B}" dt="2025-06-05T07:29:48.216" v="4984" actId="20577"/>
            <ac:spMkLst>
              <pc:docMk/>
              <pc:sldMasterMk cId="2523064765" sldId="2147483660"/>
              <pc:sldLayoutMk cId="3443338964" sldId="2147483706"/>
              <ac:spMk id="8" creationId="{C2AD0284-E6BA-49D8-AB3F-D94DBB1D54F0}"/>
            </ac:spMkLst>
          </pc:spChg>
        </pc:sldLayoutChg>
        <pc:sldLayoutChg chg="modSp mod">
          <pc:chgData name="Csaba Antal" userId="22fad4b8-fec7-4d43-89c8-cd02648b8add" providerId="ADAL" clId="{8164CB41-523C-4827-B948-8F1DB91CCA8B}" dt="2025-06-05T07:29:48.169" v="4972" actId="20577"/>
          <pc:sldLayoutMkLst>
            <pc:docMk/>
            <pc:sldMasterMk cId="2523064765" sldId="2147483660"/>
            <pc:sldLayoutMk cId="395415313" sldId="2147483707"/>
          </pc:sldLayoutMkLst>
          <pc:spChg chg="mod">
            <ac:chgData name="Csaba Antal" userId="22fad4b8-fec7-4d43-89c8-cd02648b8add" providerId="ADAL" clId="{8164CB41-523C-4827-B948-8F1DB91CCA8B}" dt="2025-06-05T07:29:48.169" v="4972" actId="20577"/>
            <ac:spMkLst>
              <pc:docMk/>
              <pc:sldMasterMk cId="2523064765" sldId="2147483660"/>
              <pc:sldLayoutMk cId="395415313" sldId="2147483707"/>
              <ac:spMk id="2" creationId="{69F42FFA-3DFB-4DB2-A942-F02200203C82}"/>
            </ac:spMkLst>
          </pc:spChg>
        </pc:sldLayoutChg>
        <pc:sldLayoutChg chg="modSp mod">
          <pc:chgData name="Csaba Antal" userId="22fad4b8-fec7-4d43-89c8-cd02648b8add" providerId="ADAL" clId="{8164CB41-523C-4827-B948-8F1DB91CCA8B}" dt="2025-06-05T07:29:48.185" v="4976" actId="20577"/>
          <pc:sldLayoutMkLst>
            <pc:docMk/>
            <pc:sldMasterMk cId="2523064765" sldId="2147483660"/>
            <pc:sldLayoutMk cId="3084474769" sldId="2147483709"/>
          </pc:sldLayoutMkLst>
          <pc:spChg chg="mod">
            <ac:chgData name="Csaba Antal" userId="22fad4b8-fec7-4d43-89c8-cd02648b8add" providerId="ADAL" clId="{8164CB41-523C-4827-B948-8F1DB91CCA8B}" dt="2025-06-01T20:22:35.505" v="4713" actId="790"/>
            <ac:spMkLst>
              <pc:docMk/>
              <pc:sldMasterMk cId="2523064765" sldId="2147483660"/>
              <pc:sldLayoutMk cId="3084474769" sldId="2147483709"/>
              <ac:spMk id="3" creationId="{E6869961-F931-4F1E-9FB3-8587EBA3F36F}"/>
            </ac:spMkLst>
          </pc:spChg>
          <pc:spChg chg="mod">
            <ac:chgData name="Csaba Antal" userId="22fad4b8-fec7-4d43-89c8-cd02648b8add" providerId="ADAL" clId="{8164CB41-523C-4827-B948-8F1DB91CCA8B}" dt="2025-06-05T07:29:48.185" v="4976" actId="20577"/>
            <ac:spMkLst>
              <pc:docMk/>
              <pc:sldMasterMk cId="2523064765" sldId="2147483660"/>
              <pc:sldLayoutMk cId="3084474769" sldId="2147483709"/>
              <ac:spMk id="5" creationId="{203FD5EF-20DB-46AB-B412-DF9112353719}"/>
            </ac:spMkLst>
          </pc:spChg>
        </pc:sldLayoutChg>
        <pc:sldLayoutChg chg="del">
          <pc:chgData name="Csaba Antal" userId="22fad4b8-fec7-4d43-89c8-cd02648b8add" providerId="ADAL" clId="{8164CB41-523C-4827-B948-8F1DB91CCA8B}" dt="2025-06-01T10:50:47.687" v="3463" actId="47"/>
          <pc:sldLayoutMkLst>
            <pc:docMk/>
            <pc:sldMasterMk cId="2523064765" sldId="2147483660"/>
            <pc:sldLayoutMk cId="2255080967" sldId="2147483727"/>
          </pc:sldLayoutMkLst>
        </pc:sldLayoutChg>
        <pc:sldLayoutChg chg="modSp mod">
          <pc:chgData name="Csaba Antal" userId="22fad4b8-fec7-4d43-89c8-cd02648b8add" providerId="ADAL" clId="{8164CB41-523C-4827-B948-8F1DB91CCA8B}" dt="2025-06-01T20:22:36.039" v="4757" actId="790"/>
          <pc:sldLayoutMkLst>
            <pc:docMk/>
            <pc:sldMasterMk cId="2523064765" sldId="2147483660"/>
            <pc:sldLayoutMk cId="351027840" sldId="2147483728"/>
          </pc:sldLayoutMkLst>
          <pc:spChg chg="mod">
            <ac:chgData name="Csaba Antal" userId="22fad4b8-fec7-4d43-89c8-cd02648b8add" providerId="ADAL" clId="{8164CB41-523C-4827-B948-8F1DB91CCA8B}" dt="2025-06-01T20:22:36.039" v="4757" actId="790"/>
            <ac:spMkLst>
              <pc:docMk/>
              <pc:sldMasterMk cId="2523064765" sldId="2147483660"/>
              <pc:sldLayoutMk cId="351027840" sldId="2147483728"/>
              <ac:spMk id="2" creationId="{7A5B4A90-ED8B-6895-84CC-18ABF936D04B}"/>
            </ac:spMkLst>
          </pc:spChg>
          <pc:spChg chg="mod">
            <ac:chgData name="Csaba Antal" userId="22fad4b8-fec7-4d43-89c8-cd02648b8add" providerId="ADAL" clId="{8164CB41-523C-4827-B948-8F1DB91CCA8B}" dt="2025-06-01T20:22:36.023" v="4756" actId="790"/>
            <ac:spMkLst>
              <pc:docMk/>
              <pc:sldMasterMk cId="2523064765" sldId="2147483660"/>
              <pc:sldLayoutMk cId="351027840" sldId="2147483728"/>
              <ac:spMk id="3" creationId="{E6869961-F931-4F1E-9FB3-8587EBA3F36F}"/>
            </ac:spMkLst>
          </pc:spChg>
        </pc:sldLayoutChg>
      </pc:sldMasterChg>
      <pc:sldMasterChg chg="del delSldLayout modSldLayout">
        <pc:chgData name="Csaba Antal" userId="22fad4b8-fec7-4d43-89c8-cd02648b8add" providerId="ADAL" clId="{8164CB41-523C-4827-B948-8F1DB91CCA8B}" dt="2025-05-31T23:39:25.926" v="2828" actId="47"/>
        <pc:sldMasterMkLst>
          <pc:docMk/>
          <pc:sldMasterMk cId="3183576823" sldId="2147483710"/>
        </pc:sldMasterMkLst>
        <pc:sldLayoutChg chg="del">
          <pc:chgData name="Csaba Antal" userId="22fad4b8-fec7-4d43-89c8-cd02648b8add" providerId="ADAL" clId="{8164CB41-523C-4827-B948-8F1DB91CCA8B}" dt="2025-05-31T23:39:25.926" v="2828" actId="47"/>
          <pc:sldLayoutMkLst>
            <pc:docMk/>
            <pc:sldMasterMk cId="3183576823" sldId="2147483710"/>
            <pc:sldLayoutMk cId="3002521281" sldId="2147483711"/>
          </pc:sldLayoutMkLst>
        </pc:sldLayoutChg>
        <pc:sldLayoutChg chg="del">
          <pc:chgData name="Csaba Antal" userId="22fad4b8-fec7-4d43-89c8-cd02648b8add" providerId="ADAL" clId="{8164CB41-523C-4827-B948-8F1DB91CCA8B}" dt="2025-05-31T23:39:25.926" v="2828" actId="47"/>
          <pc:sldLayoutMkLst>
            <pc:docMk/>
            <pc:sldMasterMk cId="3183576823" sldId="2147483710"/>
            <pc:sldLayoutMk cId="2823966501" sldId="2147483712"/>
          </pc:sldLayoutMkLst>
        </pc:sldLayoutChg>
        <pc:sldLayoutChg chg="del">
          <pc:chgData name="Csaba Antal" userId="22fad4b8-fec7-4d43-89c8-cd02648b8add" providerId="ADAL" clId="{8164CB41-523C-4827-B948-8F1DB91CCA8B}" dt="2025-05-31T23:39:25.926" v="2828" actId="47"/>
          <pc:sldLayoutMkLst>
            <pc:docMk/>
            <pc:sldMasterMk cId="3183576823" sldId="2147483710"/>
            <pc:sldLayoutMk cId="2433962184" sldId="2147483713"/>
          </pc:sldLayoutMkLst>
        </pc:sldLayoutChg>
        <pc:sldLayoutChg chg="modSp del mod">
          <pc:chgData name="Csaba Antal" userId="22fad4b8-fec7-4d43-89c8-cd02648b8add" providerId="ADAL" clId="{8164CB41-523C-4827-B948-8F1DB91CCA8B}" dt="2025-05-31T23:39:25.926" v="2828" actId="47"/>
          <pc:sldLayoutMkLst>
            <pc:docMk/>
            <pc:sldMasterMk cId="3183576823" sldId="2147483710"/>
            <pc:sldLayoutMk cId="3682870590" sldId="2147483714"/>
          </pc:sldLayoutMkLst>
        </pc:sldLayoutChg>
        <pc:sldLayoutChg chg="del">
          <pc:chgData name="Csaba Antal" userId="22fad4b8-fec7-4d43-89c8-cd02648b8add" providerId="ADAL" clId="{8164CB41-523C-4827-B948-8F1DB91CCA8B}" dt="2025-05-31T23:39:25.926" v="2828" actId="47"/>
          <pc:sldLayoutMkLst>
            <pc:docMk/>
            <pc:sldMasterMk cId="3183576823" sldId="2147483710"/>
            <pc:sldLayoutMk cId="3913796468" sldId="2147483715"/>
          </pc:sldLayoutMkLst>
        </pc:sldLayoutChg>
        <pc:sldLayoutChg chg="del">
          <pc:chgData name="Csaba Antal" userId="22fad4b8-fec7-4d43-89c8-cd02648b8add" providerId="ADAL" clId="{8164CB41-523C-4827-B948-8F1DB91CCA8B}" dt="2025-05-31T23:39:25.926" v="2828" actId="47"/>
          <pc:sldLayoutMkLst>
            <pc:docMk/>
            <pc:sldMasterMk cId="3183576823" sldId="2147483710"/>
            <pc:sldLayoutMk cId="3030382878" sldId="2147483716"/>
          </pc:sldLayoutMkLst>
        </pc:sldLayoutChg>
        <pc:sldLayoutChg chg="del">
          <pc:chgData name="Csaba Antal" userId="22fad4b8-fec7-4d43-89c8-cd02648b8add" providerId="ADAL" clId="{8164CB41-523C-4827-B948-8F1DB91CCA8B}" dt="2025-05-31T23:39:25.926" v="2828" actId="47"/>
          <pc:sldLayoutMkLst>
            <pc:docMk/>
            <pc:sldMasterMk cId="3183576823" sldId="2147483710"/>
            <pc:sldLayoutMk cId="334174428" sldId="2147483717"/>
          </pc:sldLayoutMkLst>
        </pc:sldLayoutChg>
        <pc:sldLayoutChg chg="del">
          <pc:chgData name="Csaba Antal" userId="22fad4b8-fec7-4d43-89c8-cd02648b8add" providerId="ADAL" clId="{8164CB41-523C-4827-B948-8F1DB91CCA8B}" dt="2025-05-31T23:39:25.926" v="2828" actId="47"/>
          <pc:sldLayoutMkLst>
            <pc:docMk/>
            <pc:sldMasterMk cId="3183576823" sldId="2147483710"/>
            <pc:sldLayoutMk cId="2355459947" sldId="2147483718"/>
          </pc:sldLayoutMkLst>
        </pc:sldLayoutChg>
        <pc:sldLayoutChg chg="del">
          <pc:chgData name="Csaba Antal" userId="22fad4b8-fec7-4d43-89c8-cd02648b8add" providerId="ADAL" clId="{8164CB41-523C-4827-B948-8F1DB91CCA8B}" dt="2025-05-31T23:39:25.926" v="2828" actId="47"/>
          <pc:sldLayoutMkLst>
            <pc:docMk/>
            <pc:sldMasterMk cId="3183576823" sldId="2147483710"/>
            <pc:sldLayoutMk cId="635079059" sldId="2147483719"/>
          </pc:sldLayoutMkLst>
        </pc:sldLayoutChg>
        <pc:sldLayoutChg chg="del">
          <pc:chgData name="Csaba Antal" userId="22fad4b8-fec7-4d43-89c8-cd02648b8add" providerId="ADAL" clId="{8164CB41-523C-4827-B948-8F1DB91CCA8B}" dt="2025-05-31T23:39:25.926" v="2828" actId="47"/>
          <pc:sldLayoutMkLst>
            <pc:docMk/>
            <pc:sldMasterMk cId="3183576823" sldId="2147483710"/>
            <pc:sldLayoutMk cId="1065167734" sldId="2147483720"/>
          </pc:sldLayoutMkLst>
        </pc:sldLayoutChg>
        <pc:sldLayoutChg chg="del">
          <pc:chgData name="Csaba Antal" userId="22fad4b8-fec7-4d43-89c8-cd02648b8add" providerId="ADAL" clId="{8164CB41-523C-4827-B948-8F1DB91CCA8B}" dt="2025-05-31T23:39:25.926" v="2828" actId="47"/>
          <pc:sldLayoutMkLst>
            <pc:docMk/>
            <pc:sldMasterMk cId="3183576823" sldId="2147483710"/>
            <pc:sldLayoutMk cId="889014301" sldId="2147483721"/>
          </pc:sldLayoutMkLst>
        </pc:sldLayoutChg>
        <pc:sldLayoutChg chg="del">
          <pc:chgData name="Csaba Antal" userId="22fad4b8-fec7-4d43-89c8-cd02648b8add" providerId="ADAL" clId="{8164CB41-523C-4827-B948-8F1DB91CCA8B}" dt="2025-05-31T23:39:25.926" v="2828" actId="47"/>
          <pc:sldLayoutMkLst>
            <pc:docMk/>
            <pc:sldMasterMk cId="3183576823" sldId="2147483710"/>
            <pc:sldLayoutMk cId="3955840554" sldId="2147483722"/>
          </pc:sldLayoutMkLst>
        </pc:sldLayoutChg>
        <pc:sldLayoutChg chg="del">
          <pc:chgData name="Csaba Antal" userId="22fad4b8-fec7-4d43-89c8-cd02648b8add" providerId="ADAL" clId="{8164CB41-523C-4827-B948-8F1DB91CCA8B}" dt="2025-05-31T23:39:25.926" v="2828" actId="47"/>
          <pc:sldLayoutMkLst>
            <pc:docMk/>
            <pc:sldMasterMk cId="3183576823" sldId="2147483710"/>
            <pc:sldLayoutMk cId="2926688591" sldId="2147483723"/>
          </pc:sldLayoutMkLst>
        </pc:sldLayoutChg>
        <pc:sldLayoutChg chg="del">
          <pc:chgData name="Csaba Antal" userId="22fad4b8-fec7-4d43-89c8-cd02648b8add" providerId="ADAL" clId="{8164CB41-523C-4827-B948-8F1DB91CCA8B}" dt="2025-05-31T23:39:25.926" v="2828" actId="47"/>
          <pc:sldLayoutMkLst>
            <pc:docMk/>
            <pc:sldMasterMk cId="3183576823" sldId="2147483710"/>
            <pc:sldLayoutMk cId="4137395974" sldId="2147483724"/>
          </pc:sldLayoutMkLst>
        </pc:sldLayoutChg>
        <pc:sldLayoutChg chg="del">
          <pc:chgData name="Csaba Antal" userId="22fad4b8-fec7-4d43-89c8-cd02648b8add" providerId="ADAL" clId="{8164CB41-523C-4827-B948-8F1DB91CCA8B}" dt="2025-05-31T23:39:25.926" v="2828" actId="47"/>
          <pc:sldLayoutMkLst>
            <pc:docMk/>
            <pc:sldMasterMk cId="3183576823" sldId="2147483710"/>
            <pc:sldLayoutMk cId="2860326589" sldId="2147483725"/>
          </pc:sldLayoutMkLst>
        </pc:sldLayoutChg>
        <pc:sldLayoutChg chg="del">
          <pc:chgData name="Csaba Antal" userId="22fad4b8-fec7-4d43-89c8-cd02648b8add" providerId="ADAL" clId="{8164CB41-523C-4827-B948-8F1DB91CCA8B}" dt="2025-05-31T23:39:25.926" v="2828" actId="47"/>
          <pc:sldLayoutMkLst>
            <pc:docMk/>
            <pc:sldMasterMk cId="3183576823" sldId="2147483710"/>
            <pc:sldLayoutMk cId="1337136834" sldId="2147483726"/>
          </pc:sldLayoutMkLst>
        </pc:sldLayoutChg>
      </pc:sldMasterChg>
    </pc:docChg>
  </pc:docChgLst>
  <pc:docChgLst>
    <pc:chgData name="Attila Ulbert" userId="aeb10cd2-208c-4679-b77f-4c7fb25dc1e6" providerId="ADAL" clId="{6B00EF32-AF44-4D66-B1F0-76B2D92A204E}"/>
    <pc:docChg chg="custSel modMainMaster">
      <pc:chgData name="Attila Ulbert" userId="aeb10cd2-208c-4679-b77f-4c7fb25dc1e6" providerId="ADAL" clId="{6B00EF32-AF44-4D66-B1F0-76B2D92A204E}" dt="2025-06-02T06:59:22.638" v="43" actId="20577"/>
      <pc:docMkLst>
        <pc:docMk/>
      </pc:docMkLst>
      <pc:sldMasterChg chg="modSldLayout">
        <pc:chgData name="Attila Ulbert" userId="aeb10cd2-208c-4679-b77f-4c7fb25dc1e6" providerId="ADAL" clId="{6B00EF32-AF44-4D66-B1F0-76B2D92A204E}" dt="2025-06-02T06:59:22.638" v="43" actId="20577"/>
        <pc:sldMasterMkLst>
          <pc:docMk/>
          <pc:sldMasterMk cId="2523064765" sldId="2147483660"/>
        </pc:sldMasterMkLst>
        <pc:sldLayoutChg chg="modSp mod">
          <pc:chgData name="Attila Ulbert" userId="aeb10cd2-208c-4679-b77f-4c7fb25dc1e6" providerId="ADAL" clId="{6B00EF32-AF44-4D66-B1F0-76B2D92A204E}" dt="2025-06-02T06:59:22.535" v="3" actId="20577"/>
          <pc:sldLayoutMkLst>
            <pc:docMk/>
            <pc:sldMasterMk cId="2523064765" sldId="2147483660"/>
            <pc:sldLayoutMk cId="1374575616" sldId="2147483661"/>
          </pc:sldLayoutMkLst>
          <pc:spChg chg="mod">
            <ac:chgData name="Attila Ulbert" userId="aeb10cd2-208c-4679-b77f-4c7fb25dc1e6" providerId="ADAL" clId="{6B00EF32-AF44-4D66-B1F0-76B2D92A204E}" dt="2025-06-02T06:59:22.535" v="3" actId="20577"/>
            <ac:spMkLst>
              <pc:docMk/>
              <pc:sldMasterMk cId="2523064765" sldId="2147483660"/>
              <pc:sldLayoutMk cId="1374575616" sldId="2147483661"/>
              <ac:spMk id="9" creationId="{72C1EE1F-EF94-4EBA-A010-8BC3D2F38C39}"/>
            </ac:spMkLst>
          </pc:spChg>
        </pc:sldLayoutChg>
        <pc:sldLayoutChg chg="modSp mod">
          <pc:chgData name="Attila Ulbert" userId="aeb10cd2-208c-4679-b77f-4c7fb25dc1e6" providerId="ADAL" clId="{6B00EF32-AF44-4D66-B1F0-76B2D92A204E}" dt="2025-06-02T06:59:22.573" v="15" actId="20577"/>
          <pc:sldLayoutMkLst>
            <pc:docMk/>
            <pc:sldMasterMk cId="2523064765" sldId="2147483660"/>
            <pc:sldLayoutMk cId="3415456144" sldId="2147483673"/>
          </pc:sldLayoutMkLst>
          <pc:spChg chg="mod">
            <ac:chgData name="Attila Ulbert" userId="aeb10cd2-208c-4679-b77f-4c7fb25dc1e6" providerId="ADAL" clId="{6B00EF32-AF44-4D66-B1F0-76B2D92A204E}" dt="2025-06-02T06:59:22.573" v="15" actId="20577"/>
            <ac:spMkLst>
              <pc:docMk/>
              <pc:sldMasterMk cId="2523064765" sldId="2147483660"/>
              <pc:sldLayoutMk cId="3415456144" sldId="2147483673"/>
              <ac:spMk id="3" creationId="{C44ECCE6-4D94-443E-8C20-CA233A5C0572}"/>
            </ac:spMkLst>
          </pc:spChg>
        </pc:sldLayoutChg>
        <pc:sldLayoutChg chg="modSp mod">
          <pc:chgData name="Attila Ulbert" userId="aeb10cd2-208c-4679-b77f-4c7fb25dc1e6" providerId="ADAL" clId="{6B00EF32-AF44-4D66-B1F0-76B2D92A204E}" dt="2025-06-02T06:59:22.606" v="27" actId="20577"/>
          <pc:sldLayoutMkLst>
            <pc:docMk/>
            <pc:sldMasterMk cId="2523064765" sldId="2147483660"/>
            <pc:sldLayoutMk cId="675883818" sldId="2147483675"/>
          </pc:sldLayoutMkLst>
          <pc:spChg chg="mod">
            <ac:chgData name="Attila Ulbert" userId="aeb10cd2-208c-4679-b77f-4c7fb25dc1e6" providerId="ADAL" clId="{6B00EF32-AF44-4D66-B1F0-76B2D92A204E}" dt="2025-06-02T06:59:22.606" v="27" actId="20577"/>
            <ac:spMkLst>
              <pc:docMk/>
              <pc:sldMasterMk cId="2523064765" sldId="2147483660"/>
              <pc:sldLayoutMk cId="675883818" sldId="2147483675"/>
              <ac:spMk id="8" creationId="{53797230-5A6C-4718-8C90-CB9F2709B382}"/>
            </ac:spMkLst>
          </pc:spChg>
        </pc:sldLayoutChg>
        <pc:sldLayoutChg chg="modSp mod">
          <pc:chgData name="Attila Ulbert" userId="aeb10cd2-208c-4679-b77f-4c7fb25dc1e6" providerId="ADAL" clId="{6B00EF32-AF44-4D66-B1F0-76B2D92A204E}" dt="2025-06-02T06:59:22.622" v="35" actId="20577"/>
          <pc:sldLayoutMkLst>
            <pc:docMk/>
            <pc:sldMasterMk cId="2523064765" sldId="2147483660"/>
            <pc:sldLayoutMk cId="2275899235" sldId="2147483678"/>
          </pc:sldLayoutMkLst>
          <pc:spChg chg="mod">
            <ac:chgData name="Attila Ulbert" userId="aeb10cd2-208c-4679-b77f-4c7fb25dc1e6" providerId="ADAL" clId="{6B00EF32-AF44-4D66-B1F0-76B2D92A204E}" dt="2025-06-02T06:59:22.622" v="35" actId="20577"/>
            <ac:spMkLst>
              <pc:docMk/>
              <pc:sldMasterMk cId="2523064765" sldId="2147483660"/>
              <pc:sldLayoutMk cId="2275899235" sldId="2147483678"/>
              <ac:spMk id="11" creationId="{A55C34B4-681E-4FDA-A9BB-6BC31D94C8D6}"/>
            </ac:spMkLst>
          </pc:spChg>
        </pc:sldLayoutChg>
        <pc:sldLayoutChg chg="modSp mod">
          <pc:chgData name="Attila Ulbert" userId="aeb10cd2-208c-4679-b77f-4c7fb25dc1e6" providerId="ADAL" clId="{6B00EF32-AF44-4D66-B1F0-76B2D92A204E}" dt="2025-06-02T06:59:22.638" v="43" actId="20577"/>
          <pc:sldLayoutMkLst>
            <pc:docMk/>
            <pc:sldMasterMk cId="2523064765" sldId="2147483660"/>
            <pc:sldLayoutMk cId="1436988196" sldId="2147483681"/>
          </pc:sldLayoutMkLst>
          <pc:spChg chg="mod">
            <ac:chgData name="Attila Ulbert" userId="aeb10cd2-208c-4679-b77f-4c7fb25dc1e6" providerId="ADAL" clId="{6B00EF32-AF44-4D66-B1F0-76B2D92A204E}" dt="2025-06-02T06:59:22.638" v="43" actId="20577"/>
            <ac:spMkLst>
              <pc:docMk/>
              <pc:sldMasterMk cId="2523064765" sldId="2147483660"/>
              <pc:sldLayoutMk cId="1436988196" sldId="2147483681"/>
              <ac:spMk id="14" creationId="{089CBEB5-348B-49F3-8F8B-FDEE08950E37}"/>
            </ac:spMkLst>
          </pc:spChg>
        </pc:sldLayoutChg>
        <pc:sldLayoutChg chg="modSp mod">
          <pc:chgData name="Attila Ulbert" userId="aeb10cd2-208c-4679-b77f-4c7fb25dc1e6" providerId="ADAL" clId="{6B00EF32-AF44-4D66-B1F0-76B2D92A204E}" dt="2025-06-02T06:59:22.638" v="39" actId="20577"/>
          <pc:sldLayoutMkLst>
            <pc:docMk/>
            <pc:sldMasterMk cId="2523064765" sldId="2147483660"/>
            <pc:sldLayoutMk cId="2548612008" sldId="2147483690"/>
          </pc:sldLayoutMkLst>
          <pc:spChg chg="mod">
            <ac:chgData name="Attila Ulbert" userId="aeb10cd2-208c-4679-b77f-4c7fb25dc1e6" providerId="ADAL" clId="{6B00EF32-AF44-4D66-B1F0-76B2D92A204E}" dt="2025-06-02T06:59:22.638" v="39" actId="20577"/>
            <ac:spMkLst>
              <pc:docMk/>
              <pc:sldMasterMk cId="2523064765" sldId="2147483660"/>
              <pc:sldLayoutMk cId="2548612008" sldId="2147483690"/>
              <ac:spMk id="10" creationId="{549048C1-340D-44C4-857B-1B201EC9A7E7}"/>
            </ac:spMkLst>
          </pc:spChg>
        </pc:sldLayoutChg>
        <pc:sldLayoutChg chg="modSp mod">
          <pc:chgData name="Attila Ulbert" userId="aeb10cd2-208c-4679-b77f-4c7fb25dc1e6" providerId="ADAL" clId="{6B00EF32-AF44-4D66-B1F0-76B2D92A204E}" dt="2025-06-02T06:59:22.591" v="23" actId="20577"/>
          <pc:sldLayoutMkLst>
            <pc:docMk/>
            <pc:sldMasterMk cId="2523064765" sldId="2147483660"/>
            <pc:sldLayoutMk cId="3607999529" sldId="2147483694"/>
          </pc:sldLayoutMkLst>
          <pc:spChg chg="mod">
            <ac:chgData name="Attila Ulbert" userId="aeb10cd2-208c-4679-b77f-4c7fb25dc1e6" providerId="ADAL" clId="{6B00EF32-AF44-4D66-B1F0-76B2D92A204E}" dt="2025-06-02T06:59:22.591" v="23" actId="20577"/>
            <ac:spMkLst>
              <pc:docMk/>
              <pc:sldMasterMk cId="2523064765" sldId="2147483660"/>
              <pc:sldLayoutMk cId="3607999529" sldId="2147483694"/>
              <ac:spMk id="7" creationId="{DB8BC610-C1B0-4C6A-B5C2-80DA487CE5DE}"/>
            </ac:spMkLst>
          </pc:spChg>
        </pc:sldLayoutChg>
        <pc:sldLayoutChg chg="modSp mod">
          <pc:chgData name="Attila Ulbert" userId="aeb10cd2-208c-4679-b77f-4c7fb25dc1e6" providerId="ADAL" clId="{6B00EF32-AF44-4D66-B1F0-76B2D92A204E}" dt="2025-06-02T06:59:22.622" v="31" actId="20577"/>
          <pc:sldLayoutMkLst>
            <pc:docMk/>
            <pc:sldMasterMk cId="2523064765" sldId="2147483660"/>
            <pc:sldLayoutMk cId="3545725332" sldId="2147483696"/>
          </pc:sldLayoutMkLst>
          <pc:spChg chg="mod">
            <ac:chgData name="Attila Ulbert" userId="aeb10cd2-208c-4679-b77f-4c7fb25dc1e6" providerId="ADAL" clId="{6B00EF32-AF44-4D66-B1F0-76B2D92A204E}" dt="2025-06-02T06:59:22.622" v="31" actId="20577"/>
            <ac:spMkLst>
              <pc:docMk/>
              <pc:sldMasterMk cId="2523064765" sldId="2147483660"/>
              <pc:sldLayoutMk cId="3545725332" sldId="2147483696"/>
              <ac:spMk id="9" creationId="{2C8570FA-FAA3-4EFA-A4F1-01C285AE39DE}"/>
            </ac:spMkLst>
          </pc:spChg>
        </pc:sldLayoutChg>
        <pc:sldLayoutChg chg="modSp mod">
          <pc:chgData name="Attila Ulbert" userId="aeb10cd2-208c-4679-b77f-4c7fb25dc1e6" providerId="ADAL" clId="{6B00EF32-AF44-4D66-B1F0-76B2D92A204E}" dt="2025-06-02T06:59:22.586" v="19" actId="20577"/>
          <pc:sldLayoutMkLst>
            <pc:docMk/>
            <pc:sldMasterMk cId="2523064765" sldId="2147483660"/>
            <pc:sldLayoutMk cId="3443338964" sldId="2147483706"/>
          </pc:sldLayoutMkLst>
          <pc:spChg chg="mod">
            <ac:chgData name="Attila Ulbert" userId="aeb10cd2-208c-4679-b77f-4c7fb25dc1e6" providerId="ADAL" clId="{6B00EF32-AF44-4D66-B1F0-76B2D92A204E}" dt="2025-06-02T06:59:22.586" v="19" actId="20577"/>
            <ac:spMkLst>
              <pc:docMk/>
              <pc:sldMasterMk cId="2523064765" sldId="2147483660"/>
              <pc:sldLayoutMk cId="3443338964" sldId="2147483706"/>
              <ac:spMk id="8" creationId="{C2AD0284-E6BA-49D8-AB3F-D94DBB1D54F0}"/>
            </ac:spMkLst>
          </pc:spChg>
        </pc:sldLayoutChg>
        <pc:sldLayoutChg chg="modSp mod">
          <pc:chgData name="Attila Ulbert" userId="aeb10cd2-208c-4679-b77f-4c7fb25dc1e6" providerId="ADAL" clId="{6B00EF32-AF44-4D66-B1F0-76B2D92A204E}" dt="2025-06-02T06:59:22.550" v="7" actId="20577"/>
          <pc:sldLayoutMkLst>
            <pc:docMk/>
            <pc:sldMasterMk cId="2523064765" sldId="2147483660"/>
            <pc:sldLayoutMk cId="395415313" sldId="2147483707"/>
          </pc:sldLayoutMkLst>
          <pc:spChg chg="mod">
            <ac:chgData name="Attila Ulbert" userId="aeb10cd2-208c-4679-b77f-4c7fb25dc1e6" providerId="ADAL" clId="{6B00EF32-AF44-4D66-B1F0-76B2D92A204E}" dt="2025-06-02T06:59:22.550" v="7" actId="20577"/>
            <ac:spMkLst>
              <pc:docMk/>
              <pc:sldMasterMk cId="2523064765" sldId="2147483660"/>
              <pc:sldLayoutMk cId="395415313" sldId="2147483707"/>
              <ac:spMk id="2" creationId="{69F42FFA-3DFB-4DB2-A942-F02200203C82}"/>
            </ac:spMkLst>
          </pc:spChg>
        </pc:sldLayoutChg>
        <pc:sldLayoutChg chg="modSp mod">
          <pc:chgData name="Attila Ulbert" userId="aeb10cd2-208c-4679-b77f-4c7fb25dc1e6" providerId="ADAL" clId="{6B00EF32-AF44-4D66-B1F0-76B2D92A204E}" dt="2025-06-02T06:59:22.561" v="11" actId="20577"/>
          <pc:sldLayoutMkLst>
            <pc:docMk/>
            <pc:sldMasterMk cId="2523064765" sldId="2147483660"/>
            <pc:sldLayoutMk cId="3084474769" sldId="2147483709"/>
          </pc:sldLayoutMkLst>
          <pc:spChg chg="mod">
            <ac:chgData name="Attila Ulbert" userId="aeb10cd2-208c-4679-b77f-4c7fb25dc1e6" providerId="ADAL" clId="{6B00EF32-AF44-4D66-B1F0-76B2D92A204E}" dt="2025-06-02T06:59:22.561" v="11" actId="20577"/>
            <ac:spMkLst>
              <pc:docMk/>
              <pc:sldMasterMk cId="2523064765" sldId="2147483660"/>
              <pc:sldLayoutMk cId="3084474769" sldId="2147483709"/>
              <ac:spMk id="5" creationId="{203FD5EF-20DB-46AB-B412-DF9112353719}"/>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F6FD348-9C7F-4865-875C-863EC6E2CB80}"/>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3294207-A46E-4F9A-91C9-BB4398CEA985}"/>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r>
              <a:rPr lang="en-US"/>
              <a:t> </a:t>
            </a:r>
          </a:p>
        </p:txBody>
      </p:sp>
      <p:sp>
        <p:nvSpPr>
          <p:cNvPr id="4" name="Footer Placeholder 3">
            <a:extLst>
              <a:ext uri="{FF2B5EF4-FFF2-40B4-BE49-F238E27FC236}">
                <a16:creationId xmlns:a16="http://schemas.microsoft.com/office/drawing/2014/main" id="{95105526-C577-427D-800D-7921EA160260}"/>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FCA4CFA-39AC-4AB6-B521-EBDB0AF74AF0}"/>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A67AEDCC-D3AE-4D3E-A1AA-6BA600F277AC}" type="slidenum">
              <a:rPr lang="en-US" smtClean="0"/>
              <a:t>‹#›</a:t>
            </a:fld>
            <a:endParaRPr lang="en-US"/>
          </a:p>
        </p:txBody>
      </p:sp>
    </p:spTree>
    <p:extLst>
      <p:ext uri="{BB962C8B-B14F-4D97-AF65-F5344CB8AC3E}">
        <p14:creationId xmlns:p14="http://schemas.microsoft.com/office/powerpoint/2010/main" val="1754262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atin typeface="Ericsson Hilda Light" panose="00000400000000000000" pitchFamily="2" charset="0"/>
              </a:defRPr>
            </a:lvl1pPr>
          </a:lstStyle>
          <a:p>
            <a:endParaRPr lang="en-US"/>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atin typeface="Ericsson Hilda Light" panose="00000400000000000000" pitchFamily="2" charset="0"/>
              </a:defRPr>
            </a:lvl1pPr>
          </a:lstStyle>
          <a:p>
            <a:r>
              <a:rPr lang="en-US"/>
              <a:t> </a:t>
            </a:r>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atin typeface="Ericsson Hilda Light" panose="00000400000000000000" pitchFamily="2" charset="0"/>
              </a:defRPr>
            </a:lvl1pPr>
          </a:lstStyle>
          <a:p>
            <a:endParaRPr lang="en-US"/>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atin typeface="Ericsson Hilda Light" panose="00000400000000000000" pitchFamily="2" charset="0"/>
              </a:defRPr>
            </a:lvl1pPr>
          </a:lstStyle>
          <a:p>
            <a:fld id="{F949BC75-2359-4F98-918A-7033C92AD487}" type="slidenum">
              <a:rPr lang="en-US" smtClean="0"/>
              <a:pPr/>
              <a:t>‹#›</a:t>
            </a:fld>
            <a:endParaRPr lang="en-US"/>
          </a:p>
        </p:txBody>
      </p:sp>
    </p:spTree>
    <p:extLst>
      <p:ext uri="{BB962C8B-B14F-4D97-AF65-F5344CB8AC3E}">
        <p14:creationId xmlns:p14="http://schemas.microsoft.com/office/powerpoint/2010/main" val="1133333820"/>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Ericsson Hilda Light" panose="00000400000000000000" pitchFamily="2" charset="0"/>
        <a:ea typeface="+mn-ea"/>
        <a:cs typeface="+mn-cs"/>
      </a:defRPr>
    </a:lvl1pPr>
    <a:lvl2pPr marL="457200" algn="l" defTabSz="914400" rtl="0" eaLnBrk="1" latinLnBrk="0" hangingPunct="1">
      <a:defRPr sz="1200" kern="1200">
        <a:solidFill>
          <a:schemeClr val="tx1"/>
        </a:solidFill>
        <a:latin typeface="Ericsson Hilda Light" panose="00000400000000000000" pitchFamily="2" charset="0"/>
        <a:ea typeface="+mn-ea"/>
        <a:cs typeface="+mn-cs"/>
      </a:defRPr>
    </a:lvl2pPr>
    <a:lvl3pPr marL="914400" algn="l" defTabSz="914400" rtl="0" eaLnBrk="1" latinLnBrk="0" hangingPunct="1">
      <a:defRPr sz="1200" kern="1200">
        <a:solidFill>
          <a:schemeClr val="tx1"/>
        </a:solidFill>
        <a:latin typeface="Ericsson Hilda Light" panose="00000400000000000000" pitchFamily="2" charset="0"/>
        <a:ea typeface="+mn-ea"/>
        <a:cs typeface="+mn-cs"/>
      </a:defRPr>
    </a:lvl3pPr>
    <a:lvl4pPr marL="1371600" algn="l" defTabSz="914400" rtl="0" eaLnBrk="1" latinLnBrk="0" hangingPunct="1">
      <a:defRPr sz="1200" kern="1200">
        <a:solidFill>
          <a:schemeClr val="tx1"/>
        </a:solidFill>
        <a:latin typeface="Ericsson Hilda Light" panose="00000400000000000000" pitchFamily="2" charset="0"/>
        <a:ea typeface="+mn-ea"/>
        <a:cs typeface="+mn-cs"/>
      </a:defRPr>
    </a:lvl4pPr>
    <a:lvl5pPr marL="1828800" algn="l" defTabSz="914400" rtl="0" eaLnBrk="1" latinLnBrk="0" hangingPunct="1">
      <a:defRPr sz="1200" kern="1200">
        <a:solidFill>
          <a:schemeClr val="tx1"/>
        </a:solidFill>
        <a:latin typeface="Ericsson Hilda Light" panose="00000400000000000000"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ericsson.com/en/oss-bss/services"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0095D-93C1-7C6B-0E7B-BDB14A20DA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3825B0-158E-2F09-093B-8D3F1F5481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9B4D7A-8F12-93E5-42B8-99E200F51514}"/>
              </a:ext>
            </a:extLst>
          </p:cNvPr>
          <p:cNvSpPr>
            <a:spLocks noGrp="1"/>
          </p:cNvSpPr>
          <p:nvPr>
            <p:ph type="body" idx="1"/>
          </p:nvPr>
        </p:nvSpPr>
        <p:spPr/>
        <p:txBody>
          <a:bodyPr/>
          <a:lstStyle/>
          <a:p>
            <a:r>
              <a:rPr lang="en-GB" sz="1000" b="0">
                <a:effectLst/>
                <a:latin typeface="+mn-lt"/>
              </a:rPr>
              <a:t>Ericsson Gen-AI framework is designed to address key challenges in the Gen-AI space by providing a standardized approach to packaging and delivering Gen-AI use cases with SA BOS products. It features a multi-layered architecture, including a standard UI for customer interaction and service delivery agents, a Gen-AI engine with orchestration, </a:t>
            </a:r>
            <a:r>
              <a:rPr lang="en-GB" sz="1000" b="0" err="1">
                <a:effectLst/>
                <a:latin typeface="+mn-lt"/>
              </a:rPr>
              <a:t>RAGOps</a:t>
            </a:r>
            <a:r>
              <a:rPr lang="en-GB" sz="1000" b="0">
                <a:effectLst/>
                <a:latin typeface="+mn-lt"/>
              </a:rPr>
              <a:t>, </a:t>
            </a:r>
            <a:r>
              <a:rPr lang="en-GB" sz="1000" b="0" err="1">
                <a:effectLst/>
                <a:latin typeface="+mn-lt"/>
              </a:rPr>
              <a:t>LLMOps</a:t>
            </a:r>
            <a:r>
              <a:rPr lang="en-GB" sz="1000" b="0">
                <a:effectLst/>
                <a:latin typeface="+mn-lt"/>
              </a:rPr>
              <a:t>, and storage layers, and an integration layer to streamline connections with OSS/BSS products. Additionally, a client layer acts as a microservice receiver, enabling </a:t>
            </a:r>
            <a:r>
              <a:rPr lang="en-GB" sz="1000" b="0" err="1">
                <a:effectLst/>
                <a:latin typeface="+mn-lt"/>
              </a:rPr>
              <a:t>GenAI</a:t>
            </a:r>
            <a:r>
              <a:rPr lang="en-GB" sz="1000" b="0">
                <a:effectLst/>
                <a:latin typeface="+mn-lt"/>
              </a:rPr>
              <a:t> capabilities in our offerings. This framework ensures a uniform user experience, accelerates market readiness, and leverages our extensive knowledge assets.</a:t>
            </a:r>
          </a:p>
          <a:p>
            <a:endParaRPr lang="en-GB" sz="1000">
              <a:effectLst/>
              <a:latin typeface="+mn-lt"/>
              <a:ea typeface="Calibri" panose="020F0502020204030204" pitchFamily="34" charset="0"/>
              <a:cs typeface="Calibri" panose="020F0502020204030204" pitchFamily="34" charset="0"/>
            </a:endParaRPr>
          </a:p>
          <a:p>
            <a:r>
              <a:rPr lang="en-GB" sz="1000" b="1">
                <a:effectLst/>
                <a:latin typeface="+mn-lt"/>
                <a:ea typeface="Calibri" panose="020F0502020204030204" pitchFamily="34" charset="0"/>
                <a:cs typeface="Calibri" panose="020F0502020204030204" pitchFamily="34" charset="0"/>
              </a:rPr>
              <a:t>Description</a:t>
            </a:r>
            <a:endParaRPr lang="en-IN" sz="1000" b="1">
              <a:latin typeface="+mn-lt"/>
              <a:ea typeface="Calibri" panose="020F0502020204030204" pitchFamily="34" charset="0"/>
              <a:cs typeface="Calibri" panose="020F0502020204030204" pitchFamily="34" charset="0"/>
            </a:endParaRPr>
          </a:p>
          <a:p>
            <a:r>
              <a:rPr lang="en-US" sz="1000">
                <a:solidFill>
                  <a:srgbClr val="242424"/>
                </a:solidFill>
                <a:effectLst/>
                <a:latin typeface="+mn-lt"/>
                <a:ea typeface="Calibri" panose="020F0502020204030204" pitchFamily="34" charset="0"/>
                <a:cs typeface="Arial" panose="020B0604020202020204" pitchFamily="34" charset="0"/>
              </a:rPr>
              <a:t>We have developed an Ericsson generative AI framework for OSS/BSS that provides a strong foundation for rapid development of generative AI applications to keep pace with growing market needs.</a:t>
            </a:r>
          </a:p>
          <a:p>
            <a:r>
              <a:rPr lang="en-US" sz="1000">
                <a:solidFill>
                  <a:srgbClr val="242424"/>
                </a:solidFill>
                <a:effectLst/>
                <a:latin typeface="+mn-lt"/>
                <a:ea typeface="Calibri" panose="020F0502020204030204" pitchFamily="34" charset="0"/>
                <a:cs typeface="Arial" panose="020B0604020202020204" pitchFamily="34" charset="0"/>
              </a:rPr>
              <a:t>The generative AI framework helps generative AI applications seamlessly integrate with Ericsson OSS/BSS products through a client layer that acts as a receiver microservice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00">
                <a:solidFill>
                  <a:srgbClr val="242424"/>
                </a:solidFill>
                <a:effectLst/>
                <a:latin typeface="+mn-lt"/>
                <a:ea typeface="Calibri" panose="020F0502020204030204" pitchFamily="34" charset="0"/>
                <a:cs typeface="Arial" panose="020B0604020202020204" pitchFamily="34" charset="0"/>
              </a:rPr>
              <a:t>At its core the framework comprises of a generative AI engine which includes Retrieval Augmented Generation operations (</a:t>
            </a:r>
            <a:r>
              <a:rPr lang="en-US" sz="1000" kern="100" err="1">
                <a:solidFill>
                  <a:srgbClr val="242424"/>
                </a:solidFill>
                <a:effectLst/>
                <a:latin typeface="+mn-lt"/>
                <a:ea typeface="Calibri" panose="020F0502020204030204" pitchFamily="34" charset="0"/>
                <a:cs typeface="Arial" panose="020B0604020202020204" pitchFamily="34" charset="0"/>
              </a:rPr>
              <a:t>RAGOps</a:t>
            </a:r>
            <a:r>
              <a:rPr lang="en-US" sz="1000" kern="100">
                <a:solidFill>
                  <a:srgbClr val="242424"/>
                </a:solidFill>
                <a:effectLst/>
                <a:latin typeface="+mn-lt"/>
                <a:ea typeface="Calibri" panose="020F0502020204030204" pitchFamily="34" charset="0"/>
                <a:cs typeface="Arial" panose="020B0604020202020204" pitchFamily="34" charset="0"/>
              </a:rPr>
              <a:t>), Large Language Model operations (</a:t>
            </a:r>
            <a:r>
              <a:rPr lang="en-US" sz="1000" kern="100" err="1">
                <a:solidFill>
                  <a:srgbClr val="242424"/>
                </a:solidFill>
                <a:effectLst/>
                <a:latin typeface="+mn-lt"/>
                <a:ea typeface="Calibri" panose="020F0502020204030204" pitchFamily="34" charset="0"/>
                <a:cs typeface="Arial" panose="020B0604020202020204" pitchFamily="34" charset="0"/>
              </a:rPr>
              <a:t>LLMOps</a:t>
            </a:r>
            <a:r>
              <a:rPr lang="en-US" sz="1000" kern="100">
                <a:solidFill>
                  <a:srgbClr val="242424"/>
                </a:solidFill>
                <a:effectLst/>
                <a:latin typeface="+mn-lt"/>
                <a:ea typeface="Calibri" panose="020F0502020204030204" pitchFamily="34" charset="0"/>
                <a:cs typeface="Arial" panose="020B0604020202020204" pitchFamily="34" charset="0"/>
              </a:rPr>
              <a:t>), an orchestration layer for coordination of AI tasks and processes, and a storage layer for managing data storage and retrieval efficiently. </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1000">
                <a:solidFill>
                  <a:srgbClr val="242424"/>
                </a:solidFill>
                <a:effectLst/>
                <a:latin typeface="+mn-lt"/>
                <a:ea typeface="Calibri" panose="020F0502020204030204" pitchFamily="34" charset="0"/>
                <a:cs typeface="Arial" panose="020B0604020202020204" pitchFamily="34" charset="0"/>
              </a:rPr>
              <a:t>The framework emphasizes reusability and accelerates AI use case development with pre-integrated telco knowledge kits. These kits and Ericsson's proprietary insights combine telecom knowledge sources, including TM Forum (TMF) and 3rd Generation Partnership Project (3GPP) standards. This allows operators to quickly combine these resources with their data, reducing the time-to-market for new services.</a:t>
            </a:r>
          </a:p>
          <a:p>
            <a:r>
              <a:rPr lang="en-IN" sz="1000">
                <a:solidFill>
                  <a:srgbClr val="242424"/>
                </a:solidFill>
                <a:effectLst/>
                <a:latin typeface="+mn-lt"/>
                <a:ea typeface="Times New Roman" panose="02020603050405020304" pitchFamily="18" charset="0"/>
              </a:rPr>
              <a:t>Security has been a key focus area in the generative AI framework, with a multi-layered security approach to mitigate risks such as adversarial attacks, model inversion, and data poisoning. Ethical considerations are integral, with built-in guardrails to ensure compliance with ethical standards and regulations. Furthermore, the generative AI framework continuously monitors performance metrics, providing automated alerts for anomalies to maintain optimal customer experience.</a:t>
            </a:r>
            <a:endParaRPr lang="en-IN" sz="1000">
              <a:effectLst/>
              <a:latin typeface="+mn-lt"/>
              <a:ea typeface="Times New Roman" panose="02020603050405020304" pitchFamily="18" charset="0"/>
            </a:endParaRPr>
          </a:p>
          <a:p>
            <a:pPr>
              <a:lnSpc>
                <a:spcPct val="107000"/>
              </a:lnSpc>
              <a:spcAft>
                <a:spcPts val="800"/>
              </a:spcAft>
            </a:pPr>
            <a:r>
              <a:rPr lang="en-IN" sz="1000" kern="100">
                <a:solidFill>
                  <a:srgbClr val="242424"/>
                </a:solidFill>
                <a:effectLst/>
                <a:latin typeface="+mn-lt"/>
                <a:ea typeface="Calibri" panose="020F0502020204030204" pitchFamily="34" charset="0"/>
                <a:cs typeface="Arial" panose="020B0604020202020204" pitchFamily="34" charset="0"/>
              </a:rPr>
              <a:t>The generative AI framework provides flexibility to integrate with various open source and commercial foundation models.</a:t>
            </a:r>
            <a:endParaRPr lang="en-IN" sz="1000" kern="100">
              <a:effectLst/>
              <a:latin typeface="+mn-lt"/>
              <a:ea typeface="Calibri" panose="020F0502020204030204" pitchFamily="34" charset="0"/>
              <a:cs typeface="Arial" panose="020B0604020202020204" pitchFamily="34" charset="0"/>
            </a:endParaRPr>
          </a:p>
          <a:p>
            <a:pPr>
              <a:lnSpc>
                <a:spcPct val="107000"/>
              </a:lnSpc>
              <a:spcAft>
                <a:spcPts val="800"/>
              </a:spcAft>
            </a:pPr>
            <a:r>
              <a:rPr lang="en-US" sz="1000" kern="100">
                <a:solidFill>
                  <a:srgbClr val="242424"/>
                </a:solidFill>
                <a:effectLst/>
                <a:latin typeface="+mn-lt"/>
                <a:ea typeface="Calibri" panose="020F0502020204030204" pitchFamily="34" charset="0"/>
                <a:cs typeface="Arial" panose="020B0604020202020204" pitchFamily="34" charset="0"/>
              </a:rPr>
              <a:t>The standard UI front-end exposes generative AI use cases, and service delivery agents automate activities performed by Ericsson OSS/BSS Services </a:t>
            </a:r>
            <a:r>
              <a:rPr lang="en-US" sz="1000" u="none" kern="100">
                <a:solidFill>
                  <a:srgbClr val="242424"/>
                </a:solidFill>
                <a:effectLst/>
                <a:latin typeface="+mn-lt"/>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Ericsson OSS/BSS Services</a:t>
            </a:r>
            <a:r>
              <a:rPr lang="en-US" sz="1000" u="none" kern="100">
                <a:solidFill>
                  <a:srgbClr val="242424"/>
                </a:solidFill>
                <a:effectLst/>
                <a:latin typeface="+mn-lt"/>
                <a:ea typeface="Calibri" panose="020F0502020204030204" pitchFamily="34" charset="0"/>
                <a:cs typeface="Arial" panose="020B0604020202020204" pitchFamily="34" charset="0"/>
              </a:rPr>
              <a:t> </a:t>
            </a:r>
            <a:r>
              <a:rPr lang="en-US" sz="1000" kern="100">
                <a:solidFill>
                  <a:srgbClr val="242424"/>
                </a:solidFill>
                <a:effectLst/>
                <a:latin typeface="+mn-lt"/>
                <a:ea typeface="Calibri" panose="020F0502020204030204" pitchFamily="34" charset="0"/>
                <a:cs typeface="Arial" panose="020B0604020202020204" pitchFamily="34" charset="0"/>
              </a:rPr>
              <a:t>teams.</a:t>
            </a:r>
            <a:endParaRPr lang="en-IN" sz="1000" kern="100">
              <a:effectLst/>
              <a:latin typeface="+mn-lt"/>
              <a:ea typeface="Calibri" panose="020F0502020204030204" pitchFamily="34" charset="0"/>
              <a:cs typeface="Arial" panose="020B0604020202020204" pitchFamily="34" charset="0"/>
            </a:endParaRPr>
          </a:p>
          <a:p>
            <a:r>
              <a:rPr lang="en-US" sz="1000">
                <a:solidFill>
                  <a:srgbClr val="242424"/>
                </a:solidFill>
                <a:effectLst/>
                <a:latin typeface="+mn-lt"/>
                <a:ea typeface="Calibri" panose="020F0502020204030204" pitchFamily="34" charset="0"/>
                <a:cs typeface="Arial" panose="020B0604020202020204" pitchFamily="34" charset="0"/>
              </a:rPr>
              <a:t>“This comprehensive generative AI framework provides a resilient base to scale and accelerate generative AI application development,</a:t>
            </a:r>
            <a:endParaRPr lang="en-IN" sz="1000" kern="100">
              <a:effectLst/>
              <a:latin typeface="+mn-lt"/>
              <a:ea typeface="Calibri" panose="020F0502020204030204" pitchFamily="34" charset="0"/>
              <a:cs typeface="Arial" panose="020B0604020202020204" pitchFamily="34" charset="0"/>
            </a:endParaRPr>
          </a:p>
          <a:p>
            <a:endParaRPr lang="en-US" sz="1000">
              <a:latin typeface="+mn-lt"/>
            </a:endParaRPr>
          </a:p>
        </p:txBody>
      </p:sp>
      <p:sp>
        <p:nvSpPr>
          <p:cNvPr id="4" name="Slide Number Placeholder 3">
            <a:extLst>
              <a:ext uri="{FF2B5EF4-FFF2-40B4-BE49-F238E27FC236}">
                <a16:creationId xmlns:a16="http://schemas.microsoft.com/office/drawing/2014/main" id="{E7B28EC4-015E-5E94-628F-161A0A51286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7072FC-2085-7A49-B2E5-22DAB9C83AA5}" type="slidenum">
              <a:rPr kumimoji="0" lang="en-US" sz="1200" b="0" i="0" u="none" strike="noStrike" kern="1200" cap="none" spc="0" normalizeH="0" baseline="0" noProof="0" smtClean="0">
                <a:ln>
                  <a:noFill/>
                </a:ln>
                <a:solidFill>
                  <a:prstClr val="black"/>
                </a:solidFill>
                <a:effectLst/>
                <a:uLnTx/>
                <a:uFillTx/>
                <a:latin typeface="Ericsson Hilda" panose="00000500000000000000" pitchFamily="2"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Ericsson Hilda" panose="00000500000000000000" pitchFamily="2" charset="0"/>
              <a:ea typeface="+mn-ea"/>
              <a:cs typeface="+mn-cs"/>
            </a:endParaRPr>
          </a:p>
        </p:txBody>
      </p:sp>
    </p:spTree>
    <p:extLst>
      <p:ext uri="{BB962C8B-B14F-4D97-AF65-F5344CB8AC3E}">
        <p14:creationId xmlns:p14="http://schemas.microsoft.com/office/powerpoint/2010/main" val="374705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endParaRPr lang="en-GB"/>
          </a:p>
        </p:txBody>
      </p:sp>
      <p:sp>
        <p:nvSpPr>
          <p:cNvPr id="5" name="Date Placeholder 4"/>
          <p:cNvSpPr>
            <a:spLocks noGrp="1"/>
          </p:cNvSpPr>
          <p:nvPr>
            <p:ph type="dt" idx="11"/>
          </p:nvPr>
        </p:nvSpPr>
        <p:spPr/>
        <p:txBody>
          <a:bodyPr/>
          <a:lstStyle/>
          <a:p>
            <a:r>
              <a:rPr lang="en-GB"/>
              <a:t> </a:t>
            </a:r>
          </a:p>
        </p:txBody>
      </p:sp>
      <p:sp>
        <p:nvSpPr>
          <p:cNvPr id="6" name="Footer Placeholder 5"/>
          <p:cNvSpPr>
            <a:spLocks noGrp="1"/>
          </p:cNvSpPr>
          <p:nvPr>
            <p:ph type="ftr" sz="quarter" idx="12"/>
          </p:nvPr>
        </p:nvSpPr>
        <p:spPr/>
        <p:txBody>
          <a:bodyPr/>
          <a:lstStyle/>
          <a:p>
            <a:endParaRPr lang="en-GB"/>
          </a:p>
        </p:txBody>
      </p:sp>
      <p:sp>
        <p:nvSpPr>
          <p:cNvPr id="7" name="Slide Number Placeholder 6"/>
          <p:cNvSpPr>
            <a:spLocks noGrp="1"/>
          </p:cNvSpPr>
          <p:nvPr>
            <p:ph type="sldNum" sz="quarter" idx="13"/>
          </p:nvPr>
        </p:nvSpPr>
        <p:spPr/>
        <p:txBody>
          <a:bodyPr/>
          <a:lstStyle/>
          <a:p>
            <a:fld id="{1A9966BF-A434-4BC2-9969-A0AE8B068B9B}" type="slidenum">
              <a:rPr lang="en-GB" smtClean="0"/>
              <a:t>10</a:t>
            </a:fld>
            <a:endParaRPr lang="en-GB"/>
          </a:p>
        </p:txBody>
      </p:sp>
    </p:spTree>
    <p:extLst>
      <p:ext uri="{BB962C8B-B14F-4D97-AF65-F5344CB8AC3E}">
        <p14:creationId xmlns:p14="http://schemas.microsoft.com/office/powerpoint/2010/main" val="2799822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age">
    <p:spTree>
      <p:nvGrpSpPr>
        <p:cNvPr id="1" name=""/>
        <p:cNvGrpSpPr/>
        <p:nvPr/>
      </p:nvGrpSpPr>
      <p:grpSpPr>
        <a:xfrm>
          <a:off x="0" y="0"/>
          <a:ext cx="0" cy="0"/>
          <a:chOff x="0" y="0"/>
          <a:chExt cx="0" cy="0"/>
        </a:xfrm>
      </p:grpSpPr>
      <p:sp>
        <p:nvSpPr>
          <p:cNvPr id="22531" name="Title_TM"/>
          <p:cNvSpPr>
            <a:spLocks noGrp="1" noChangeArrowheads="1"/>
          </p:cNvSpPr>
          <p:nvPr>
            <p:ph type="ctrTitle" hasCustomPrompt="1"/>
          </p:nvPr>
        </p:nvSpPr>
        <p:spPr>
          <a:xfrm>
            <a:off x="479425" y="476250"/>
            <a:ext cx="8353426" cy="3457576"/>
          </a:xfrm>
        </p:spPr>
        <p:txBody>
          <a:bodyPr/>
          <a:lstStyle>
            <a:lvl1pPr>
              <a:lnSpc>
                <a:spcPct val="85000"/>
              </a:lnSpc>
              <a:defRPr sz="8000" b="0" kern="1400" spc="-160" baseline="0">
                <a:solidFill>
                  <a:schemeClr val="tx1"/>
                </a:solidFill>
                <a:latin typeface="+mj-lt"/>
              </a:defRPr>
            </a:lvl1pPr>
          </a:lstStyle>
          <a:p>
            <a:r>
              <a:rPr lang="en-US"/>
              <a:t>Title/cover page,   Ericsson Hilda Light 80pt, max 3-lines</a:t>
            </a:r>
          </a:p>
        </p:txBody>
      </p:sp>
      <p:sp>
        <p:nvSpPr>
          <p:cNvPr id="22530" name="SubTitle_TM"/>
          <p:cNvSpPr>
            <a:spLocks noGrp="1" noChangeArrowheads="1"/>
          </p:cNvSpPr>
          <p:nvPr>
            <p:ph type="subTitle" idx="1" hasCustomPrompt="1"/>
          </p:nvPr>
        </p:nvSpPr>
        <p:spPr>
          <a:xfrm>
            <a:off x="479425" y="4149725"/>
            <a:ext cx="5472114" cy="2087563"/>
          </a:xfrm>
          <a:prstGeom prst="rect">
            <a:avLst/>
          </a:prstGeom>
        </p:spPr>
        <p:txBody>
          <a:bodyPr lIns="72000" anchor="t"/>
          <a:lstStyle>
            <a:lvl1pPr marL="0" indent="0">
              <a:lnSpc>
                <a:spcPct val="100000"/>
              </a:lnSpc>
              <a:spcBef>
                <a:spcPts val="0"/>
              </a:spcBef>
              <a:buFont typeface="Ericsson Hilda Light" charset="0"/>
              <a:buNone/>
              <a:defRPr sz="2000" baseline="0">
                <a:solidFill>
                  <a:schemeClr val="tx1"/>
                </a:solidFill>
                <a:latin typeface="+mn-lt"/>
              </a:defRPr>
            </a:lvl1pPr>
          </a:lstStyle>
          <a:p>
            <a:r>
              <a:rPr lang="en-US"/>
              <a:t>Description/subtitle/speaker…</a:t>
            </a:r>
            <a:br>
              <a:rPr lang="en-US"/>
            </a:br>
            <a:r>
              <a:rPr lang="en-US"/>
              <a:t>Ericsson Hilda Black 20pt</a:t>
            </a:r>
          </a:p>
        </p:txBody>
      </p:sp>
      <p:sp>
        <p:nvSpPr>
          <p:cNvPr id="3" name="Content Placeholder 2"/>
          <p:cNvSpPr>
            <a:spLocks noGrp="1"/>
          </p:cNvSpPr>
          <p:nvPr>
            <p:ph sz="quarter" idx="10" hasCustomPrompt="1"/>
          </p:nvPr>
        </p:nvSpPr>
        <p:spPr>
          <a:xfrm>
            <a:off x="6240463" y="6264000"/>
            <a:ext cx="1910479" cy="262800"/>
          </a:xfrm>
          <a:prstGeom prst="rect">
            <a:avLst/>
          </a:prstGeom>
        </p:spPr>
        <p:txBody>
          <a:bodyPr wrap="none" tIns="0" bIns="0" anchor="ctr" anchorCtr="0"/>
          <a:lstStyle>
            <a:lvl1pPr marL="0" indent="0" algn="r">
              <a:buNone/>
              <a:defRPr sz="1200">
                <a:solidFill>
                  <a:schemeClr val="tx1"/>
                </a:solidFill>
                <a:latin typeface="+mn-lt"/>
              </a:defRPr>
            </a:lvl1pPr>
          </a:lstStyle>
          <a:p>
            <a:r>
              <a:rPr lang="en-US"/>
              <a:t>Speaker name</a:t>
            </a:r>
          </a:p>
        </p:txBody>
      </p:sp>
      <p:sp>
        <p:nvSpPr>
          <p:cNvPr id="12" name="Content Placeholder 11"/>
          <p:cNvSpPr>
            <a:spLocks noGrp="1"/>
          </p:cNvSpPr>
          <p:nvPr>
            <p:ph sz="quarter" idx="11" hasCustomPrompt="1"/>
          </p:nvPr>
        </p:nvSpPr>
        <p:spPr>
          <a:xfrm>
            <a:off x="8229600" y="6264000"/>
            <a:ext cx="2515041" cy="262800"/>
          </a:xfrm>
          <a:prstGeom prst="rect">
            <a:avLst/>
          </a:prstGeom>
          <a:noFill/>
          <a:ln w="9525">
            <a:noFill/>
            <a:miter lim="800000"/>
            <a:headEnd/>
            <a:tailEnd/>
          </a:ln>
        </p:spPr>
        <p:txBody>
          <a:bodyPr tIns="0" rIns="0" bIns="0" anchor="ctr" anchorCtr="0"/>
          <a:lstStyle>
            <a:lvl1pPr marL="0" indent="0" algn="ctr">
              <a:buNone/>
              <a:defRPr lang="en-US" sz="1200" dirty="0">
                <a:solidFill>
                  <a:schemeClr val="tx1"/>
                </a:solidFill>
                <a:latin typeface="+mn-lt"/>
              </a:defRPr>
            </a:lvl1pPr>
          </a:lstStyle>
          <a:p>
            <a:r>
              <a:rPr lang="en-US"/>
              <a:t>Organization</a:t>
            </a:r>
          </a:p>
        </p:txBody>
      </p:sp>
      <p:sp>
        <p:nvSpPr>
          <p:cNvPr id="15" name="Content Placeholder 11"/>
          <p:cNvSpPr>
            <a:spLocks noGrp="1"/>
          </p:cNvSpPr>
          <p:nvPr>
            <p:ph sz="quarter" idx="12" hasCustomPrompt="1"/>
          </p:nvPr>
        </p:nvSpPr>
        <p:spPr>
          <a:xfrm>
            <a:off x="10811951" y="6264000"/>
            <a:ext cx="897503" cy="262800"/>
          </a:xfrm>
          <a:prstGeom prst="rect">
            <a:avLst/>
          </a:prstGeom>
          <a:noFill/>
          <a:ln w="9525">
            <a:noFill/>
            <a:miter lim="800000"/>
            <a:headEnd/>
            <a:tailEnd/>
          </a:ln>
        </p:spPr>
        <p:txBody>
          <a:bodyPr wrap="none" tIns="0" rIns="0" bIns="0" anchor="ctr" anchorCtr="0"/>
          <a:lstStyle>
            <a:lvl1pPr marL="0" indent="0" algn="ctr">
              <a:buNone/>
              <a:defRPr lang="en-US" sz="1200" dirty="0">
                <a:solidFill>
                  <a:schemeClr val="tx1"/>
                </a:solidFill>
                <a:latin typeface="+mn-lt"/>
              </a:defRPr>
            </a:lvl1pPr>
          </a:lstStyle>
          <a:p>
            <a:pPr lvl="0"/>
            <a:r>
              <a:rPr lang="en-US"/>
              <a:t>YYYY-MM-DD</a:t>
            </a:r>
          </a:p>
        </p:txBody>
      </p:sp>
      <p:sp>
        <p:nvSpPr>
          <p:cNvPr id="9"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72C1EE1F-EF94-4EBA-A010-8BC3D2F38C39}"/>
              </a:ext>
            </a:extLst>
          </p:cNvPr>
          <p:cNvSpPr txBox="1"/>
          <p:nvPr userDrawn="1"/>
        </p:nvSpPr>
        <p:spPr>
          <a:xfrm>
            <a:off x="421638" y="6524625"/>
            <a:ext cx="2835713" cy="123111"/>
          </a:xfrm>
          <a:prstGeom prst="rect">
            <a:avLst/>
          </a:prstGeom>
          <a:noFill/>
        </p:spPr>
        <p:txBody>
          <a:bodyPr vert="horz" wrap="none" lIns="0" tIns="0" rIns="0" bIns="0" rtlCol="0">
            <a:spAutoFit/>
          </a:bodyPr>
          <a:lstStyle/>
          <a:p>
            <a:pPr marL="0" indent="0" algn="l">
              <a:buFontTx/>
              <a:buNone/>
            </a:pPr>
            <a:r>
              <a:rPr lang="en-US" sz="800" b="0" i="0" u="none">
                <a:solidFill>
                  <a:schemeClr val="tx1"/>
                </a:solidFill>
                <a:latin typeface="+mn-lt"/>
              </a:rPr>
              <a:t>  |  ETHCAL Csaba Antal  |  2025-06-02  |  Open  |  Page </a:t>
            </a:r>
            <a:fld id="{586AE2D7-122C-4A07-8A95-BBB05D23841D}" type="slidenum">
              <a:rPr lang="en-US" sz="800" b="0" i="0" u="none" smtClean="0">
                <a:solidFill>
                  <a:schemeClr val="tx1"/>
                </a:solidFill>
                <a:latin typeface="+mn-lt"/>
              </a:rPr>
              <a:t>‹#›</a:t>
            </a:fld>
            <a:r>
              <a:rPr lang="en-US" sz="800" b="0" i="0" u="none">
                <a:solidFill>
                  <a:schemeClr val="tx1"/>
                </a:solidFill>
                <a:latin typeface="+mn-lt"/>
              </a:rPr>
              <a:t> of 10</a:t>
            </a:r>
          </a:p>
        </p:txBody>
      </p:sp>
    </p:spTree>
    <p:extLst>
      <p:ext uri="{BB962C8B-B14F-4D97-AF65-F5344CB8AC3E}">
        <p14:creationId xmlns:p14="http://schemas.microsoft.com/office/powerpoint/2010/main" val="1374575616"/>
      </p:ext>
    </p:extLst>
  </p:cSld>
  <p:clrMapOvr>
    <a:masterClrMapping/>
  </p:clrMapOvr>
  <p:hf sldNum="0" hdr="0" ftr="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4 Content">
    <p:spTree>
      <p:nvGrpSpPr>
        <p:cNvPr id="1" name=""/>
        <p:cNvGrpSpPr/>
        <p:nvPr/>
      </p:nvGrpSpPr>
      <p:grpSpPr>
        <a:xfrm>
          <a:off x="0" y="0"/>
          <a:ext cx="0" cy="0"/>
          <a:chOff x="0" y="0"/>
          <a:chExt cx="0" cy="0"/>
        </a:xfrm>
      </p:grpSpPr>
      <p:sp>
        <p:nvSpPr>
          <p:cNvPr id="9" name="Title_SM">
            <a:extLst>
              <a:ext uri="{FF2B5EF4-FFF2-40B4-BE49-F238E27FC236}">
                <a16:creationId xmlns:a16="http://schemas.microsoft.com/office/drawing/2014/main" id="{2C948968-FB06-45CC-8259-6BDE4430EACB}"/>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solidFill>
                  <a:schemeClr val="tx1"/>
                </a:solidFill>
              </a:defRPr>
            </a:lvl1pPr>
          </a:lstStyle>
          <a:p>
            <a:pPr lvl="0"/>
            <a:r>
              <a:rPr lang="en-US"/>
              <a:t>Slide title, Ericsson Hilda Light 40pt, Ericsson Black, max 2-lines</a:t>
            </a:r>
          </a:p>
        </p:txBody>
      </p:sp>
      <p:sp>
        <p:nvSpPr>
          <p:cNvPr id="3" name="Content Placeholder 1"/>
          <p:cNvSpPr>
            <a:spLocks noGrp="1"/>
          </p:cNvSpPr>
          <p:nvPr>
            <p:ph sz="quarter" idx="1" hasCustomPrompt="1"/>
          </p:nvPr>
        </p:nvSpPr>
        <p:spPr>
          <a:xfrm>
            <a:off x="481655" y="1844674"/>
            <a:ext cx="5472113" cy="2089151"/>
          </a:xfrm>
          <a:prstGeom prst="rect">
            <a:avLst/>
          </a:prstGeom>
        </p:spPr>
        <p:txBody>
          <a:bodyPr lIns="72000" tIns="36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lvl5pPr>
          </a:lstStyle>
          <a:p>
            <a:pPr lvl="0"/>
            <a:r>
              <a:rPr lang="en-US"/>
              <a:t>For heading, use Ericsson Hilda in bold. For copy and bullets, use Ericsson Hilda.</a:t>
            </a:r>
          </a:p>
          <a:p>
            <a:pPr lvl="0"/>
            <a:r>
              <a:rPr lang="en-US"/>
              <a:t>First level</a:t>
            </a:r>
          </a:p>
          <a:p>
            <a:pPr lvl="1"/>
            <a:r>
              <a:rPr lang="en-US"/>
              <a:t>Second level</a:t>
            </a:r>
          </a:p>
          <a:p>
            <a:pPr lvl="2"/>
            <a:r>
              <a:rPr lang="en-US"/>
              <a:t>Third level</a:t>
            </a:r>
          </a:p>
          <a:p>
            <a:pPr lvl="3"/>
            <a:r>
              <a:rPr lang="en-US"/>
              <a:t>Fourth level</a:t>
            </a:r>
          </a:p>
        </p:txBody>
      </p:sp>
      <p:sp>
        <p:nvSpPr>
          <p:cNvPr id="4" name="Content Placeholder 2"/>
          <p:cNvSpPr>
            <a:spLocks noGrp="1"/>
          </p:cNvSpPr>
          <p:nvPr>
            <p:ph sz="quarter" idx="2" hasCustomPrompt="1"/>
          </p:nvPr>
        </p:nvSpPr>
        <p:spPr>
          <a:xfrm>
            <a:off x="6242694" y="1847723"/>
            <a:ext cx="5472113" cy="2089151"/>
          </a:xfrm>
          <a:prstGeom prst="rect">
            <a:avLst/>
          </a:prstGeom>
        </p:spPr>
        <p:txBody>
          <a:bodyPr lIns="72000" tIns="36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lvl5pPr>
          </a:lstStyle>
          <a:p>
            <a:pPr lvl="0"/>
            <a:r>
              <a:rPr lang="en-US"/>
              <a:t>For heading, use Ericsson Hilda in bold. For copy and bullets, use Ericsson Hilda.</a:t>
            </a:r>
          </a:p>
          <a:p>
            <a:pPr lvl="0"/>
            <a:r>
              <a:rPr lang="en-US"/>
              <a:t>First level</a:t>
            </a:r>
          </a:p>
          <a:p>
            <a:pPr lvl="1"/>
            <a:r>
              <a:rPr lang="en-US"/>
              <a:t>Second level</a:t>
            </a:r>
          </a:p>
          <a:p>
            <a:pPr lvl="2"/>
            <a:r>
              <a:rPr lang="en-US"/>
              <a:t>Third level</a:t>
            </a:r>
          </a:p>
          <a:p>
            <a:pPr lvl="3"/>
            <a:r>
              <a:rPr lang="en-US"/>
              <a:t>Fourth level</a:t>
            </a:r>
          </a:p>
        </p:txBody>
      </p:sp>
      <p:sp>
        <p:nvSpPr>
          <p:cNvPr id="6" name="Content Placeholder 3"/>
          <p:cNvSpPr>
            <a:spLocks noGrp="1"/>
          </p:cNvSpPr>
          <p:nvPr>
            <p:ph sz="quarter" idx="4" hasCustomPrompt="1"/>
          </p:nvPr>
        </p:nvSpPr>
        <p:spPr>
          <a:xfrm>
            <a:off x="6242694" y="4151955"/>
            <a:ext cx="5472113" cy="2087564"/>
          </a:xfrm>
          <a:prstGeom prst="rect">
            <a:avLst/>
          </a:prstGeom>
        </p:spPr>
        <p:txBody>
          <a:bodyPr lIns="72000" tIns="36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lvl5pPr>
          </a:lstStyle>
          <a:p>
            <a:pPr lvl="0"/>
            <a:r>
              <a:rPr lang="en-US"/>
              <a:t>For heading, use Ericsson Hilda in bold. For copy and bullets, use Ericsson Hilda.</a:t>
            </a:r>
          </a:p>
          <a:p>
            <a:pPr lvl="0"/>
            <a:r>
              <a:rPr lang="en-US"/>
              <a:t>First level</a:t>
            </a:r>
          </a:p>
          <a:p>
            <a:pPr lvl="1"/>
            <a:r>
              <a:rPr lang="en-US"/>
              <a:t>Second level</a:t>
            </a:r>
          </a:p>
          <a:p>
            <a:pPr lvl="2"/>
            <a:r>
              <a:rPr lang="en-US"/>
              <a:t>Third level</a:t>
            </a:r>
          </a:p>
          <a:p>
            <a:pPr lvl="3"/>
            <a:r>
              <a:rPr lang="en-US"/>
              <a:t>Fourth level</a:t>
            </a:r>
          </a:p>
        </p:txBody>
      </p:sp>
      <p:sp>
        <p:nvSpPr>
          <p:cNvPr id="7" name="Content Placeholder 4">
            <a:extLst>
              <a:ext uri="{FF2B5EF4-FFF2-40B4-BE49-F238E27FC236}">
                <a16:creationId xmlns:a16="http://schemas.microsoft.com/office/drawing/2014/main" id="{5BD2C41D-0700-4885-AB77-25AFFE4E1FDA}"/>
              </a:ext>
            </a:extLst>
          </p:cNvPr>
          <p:cNvSpPr>
            <a:spLocks noGrp="1"/>
          </p:cNvSpPr>
          <p:nvPr>
            <p:ph sz="quarter" idx="10" hasCustomPrompt="1"/>
          </p:nvPr>
        </p:nvSpPr>
        <p:spPr>
          <a:xfrm>
            <a:off x="481655" y="4152597"/>
            <a:ext cx="5472113" cy="2089151"/>
          </a:xfrm>
          <a:prstGeom prst="rect">
            <a:avLst/>
          </a:prstGeom>
        </p:spPr>
        <p:txBody>
          <a:bodyPr lIns="72000" tIns="36000"/>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lvl5pPr>
          </a:lstStyle>
          <a:p>
            <a:pPr lvl="0"/>
            <a:r>
              <a:rPr lang="en-US"/>
              <a:t>For heading, use Ericsson Hilda in bold. For copy and bullets, use Ericsson Hilda.</a:t>
            </a:r>
          </a:p>
          <a:p>
            <a:pPr lvl="0"/>
            <a:r>
              <a:rPr lang="en-US"/>
              <a:t>First level</a:t>
            </a:r>
          </a:p>
          <a:p>
            <a:pPr lvl="1"/>
            <a:r>
              <a:rPr lang="en-US"/>
              <a:t>Second level</a:t>
            </a:r>
          </a:p>
          <a:p>
            <a:pPr lvl="2"/>
            <a:r>
              <a:rPr lang="en-US"/>
              <a:t>Third level</a:t>
            </a:r>
          </a:p>
          <a:p>
            <a:pPr lvl="3"/>
            <a:r>
              <a:rPr lang="en-US"/>
              <a:t>Fourth level</a:t>
            </a:r>
          </a:p>
        </p:txBody>
      </p:sp>
      <p:sp>
        <p:nvSpPr>
          <p:cNvPr id="10"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549048C1-340D-44C4-857B-1B201EC9A7E7}"/>
              </a:ext>
            </a:extLst>
          </p:cNvPr>
          <p:cNvSpPr txBox="1"/>
          <p:nvPr userDrawn="1"/>
        </p:nvSpPr>
        <p:spPr>
          <a:xfrm>
            <a:off x="421638" y="6524625"/>
            <a:ext cx="2835713" cy="123111"/>
          </a:xfrm>
          <a:prstGeom prst="rect">
            <a:avLst/>
          </a:prstGeom>
          <a:noFill/>
        </p:spPr>
        <p:txBody>
          <a:bodyPr vert="horz" wrap="none" lIns="0" tIns="0" rIns="0" bIns="0" rtlCol="0">
            <a:spAutoFit/>
          </a:bodyPr>
          <a:lstStyle/>
          <a:p>
            <a:pPr marL="0" indent="0" algn="l">
              <a:buFontTx/>
              <a:buNone/>
            </a:pPr>
            <a:r>
              <a:rPr lang="en-US" sz="800" b="0" i="0" u="none">
                <a:solidFill>
                  <a:schemeClr val="tx1"/>
                </a:solidFill>
                <a:latin typeface="+mn-lt"/>
              </a:rPr>
              <a:t>  |  ETHCAL Csaba Antal  |  2025-06-02  |  Open  |  Page </a:t>
            </a:r>
            <a:fld id="{2DB6FE2C-7C4D-48C5-9BEB-021F28874531}" type="slidenum">
              <a:rPr lang="en-US" sz="800" b="0" i="0" u="none" smtClean="0">
                <a:solidFill>
                  <a:schemeClr val="tx1"/>
                </a:solidFill>
                <a:latin typeface="+mn-lt"/>
              </a:rPr>
              <a:t>‹#›</a:t>
            </a:fld>
            <a:r>
              <a:rPr lang="en-US" sz="800" b="0" i="0" u="none">
                <a:solidFill>
                  <a:schemeClr val="tx1"/>
                </a:solidFill>
                <a:latin typeface="+mn-lt"/>
              </a:rPr>
              <a:t> of 10</a:t>
            </a:r>
          </a:p>
        </p:txBody>
      </p:sp>
    </p:spTree>
    <p:extLst>
      <p:ext uri="{BB962C8B-B14F-4D97-AF65-F5344CB8AC3E}">
        <p14:creationId xmlns:p14="http://schemas.microsoft.com/office/powerpoint/2010/main" val="2548612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8 Content">
    <p:spTree>
      <p:nvGrpSpPr>
        <p:cNvPr id="1" name=""/>
        <p:cNvGrpSpPr/>
        <p:nvPr/>
      </p:nvGrpSpPr>
      <p:grpSpPr>
        <a:xfrm>
          <a:off x="0" y="0"/>
          <a:ext cx="0" cy="0"/>
          <a:chOff x="0" y="0"/>
          <a:chExt cx="0" cy="0"/>
        </a:xfrm>
      </p:grpSpPr>
      <p:sp>
        <p:nvSpPr>
          <p:cNvPr id="13" name="Title_SM">
            <a:extLst>
              <a:ext uri="{FF2B5EF4-FFF2-40B4-BE49-F238E27FC236}">
                <a16:creationId xmlns:a16="http://schemas.microsoft.com/office/drawing/2014/main" id="{99858DC4-E787-41D2-A613-961D60F89117}"/>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solidFill>
                  <a:schemeClr val="tx1"/>
                </a:solidFill>
              </a:defRPr>
            </a:lvl1pPr>
          </a:lstStyle>
          <a:p>
            <a:pPr lvl="0"/>
            <a:r>
              <a:rPr lang="en-US"/>
              <a:t>Slide title, Ericsson Hilda Light 40pt, Ericsson Black, max 2-lines</a:t>
            </a:r>
          </a:p>
        </p:txBody>
      </p:sp>
      <p:sp>
        <p:nvSpPr>
          <p:cNvPr id="3" name="Content Placeholder 1"/>
          <p:cNvSpPr>
            <a:spLocks noGrp="1"/>
          </p:cNvSpPr>
          <p:nvPr>
            <p:ph sz="quarter" idx="1" hasCustomPrompt="1"/>
          </p:nvPr>
        </p:nvSpPr>
        <p:spPr>
          <a:xfrm>
            <a:off x="481560" y="1844675"/>
            <a:ext cx="2592389" cy="2089150"/>
          </a:xfrm>
          <a:prstGeom prst="rect">
            <a:avLst/>
          </a:prstGeom>
        </p:spPr>
        <p:txBody>
          <a:bodyPr lIns="72000" tIns="36000"/>
          <a:lstStyle>
            <a:lvl1pPr>
              <a:defRPr sz="2000">
                <a:solidFill>
                  <a:schemeClr val="tx1"/>
                </a:solidFill>
              </a:defRPr>
            </a:lvl1pPr>
            <a:lvl2pPr>
              <a:defRPr sz="2000">
                <a:solidFill>
                  <a:schemeClr val="tx1"/>
                </a:solidFill>
              </a:defRPr>
            </a:lvl2pPr>
            <a:lvl3pPr>
              <a:defRPr sz="2000"/>
            </a:lvl3pPr>
            <a:lvl4pPr>
              <a:defRPr sz="2000"/>
            </a:lvl4pPr>
            <a:lvl5pPr>
              <a:defRPr sz="2000"/>
            </a:lvl5pPr>
          </a:lstStyle>
          <a:p>
            <a:pPr lvl="0"/>
            <a:r>
              <a:rPr lang="en-US"/>
              <a:t>For heading, use Ericsson Hilda in bold. For copy and bullets, use E. Hilda.</a:t>
            </a:r>
          </a:p>
          <a:p>
            <a:pPr lvl="0"/>
            <a:r>
              <a:rPr lang="en-US"/>
              <a:t>First level</a:t>
            </a:r>
          </a:p>
          <a:p>
            <a:pPr lvl="1"/>
            <a:r>
              <a:rPr lang="en-US"/>
              <a:t>Second level</a:t>
            </a:r>
          </a:p>
        </p:txBody>
      </p:sp>
      <p:sp>
        <p:nvSpPr>
          <p:cNvPr id="4" name="Content Placeholder 2"/>
          <p:cNvSpPr>
            <a:spLocks noGrp="1"/>
          </p:cNvSpPr>
          <p:nvPr>
            <p:ph sz="quarter" idx="2" hasCustomPrompt="1"/>
          </p:nvPr>
        </p:nvSpPr>
        <p:spPr>
          <a:xfrm>
            <a:off x="6243216" y="1844674"/>
            <a:ext cx="2592387" cy="2089150"/>
          </a:xfrm>
          <a:prstGeom prst="rect">
            <a:avLst/>
          </a:prstGeom>
        </p:spPr>
        <p:txBody>
          <a:bodyPr lIns="72000" tIns="36000"/>
          <a:lstStyle>
            <a:lvl1pPr>
              <a:defRPr sz="2000">
                <a:solidFill>
                  <a:schemeClr val="tx1"/>
                </a:solidFill>
              </a:defRPr>
            </a:lvl1pPr>
            <a:lvl2pPr>
              <a:defRPr sz="2000">
                <a:solidFill>
                  <a:schemeClr val="tx1"/>
                </a:solidFill>
              </a:defRPr>
            </a:lvl2pPr>
            <a:lvl3pPr>
              <a:defRPr sz="2000"/>
            </a:lvl3pPr>
            <a:lvl4pPr>
              <a:defRPr sz="2000">
                <a:solidFill>
                  <a:schemeClr val="tx1"/>
                </a:solidFill>
              </a:defRPr>
            </a:lvl4pPr>
            <a:lvl5pPr>
              <a:defRPr sz="2000"/>
            </a:lvl5pPr>
          </a:lstStyle>
          <a:p>
            <a:pPr lvl="0"/>
            <a:r>
              <a:rPr lang="en-US"/>
              <a:t>For heading, use Ericsson Hilda in bold. For copy and bullets, use E. Hilda.</a:t>
            </a:r>
          </a:p>
          <a:p>
            <a:pPr lvl="0"/>
            <a:r>
              <a:rPr lang="en-US"/>
              <a:t>First level</a:t>
            </a:r>
          </a:p>
          <a:p>
            <a:pPr lvl="1"/>
            <a:r>
              <a:rPr lang="en-US"/>
              <a:t>Second level</a:t>
            </a:r>
          </a:p>
          <a:p>
            <a:pPr lvl="3"/>
            <a:endParaRPr lang="en-US"/>
          </a:p>
        </p:txBody>
      </p:sp>
      <p:sp>
        <p:nvSpPr>
          <p:cNvPr id="5" name="Content Placeholder 3"/>
          <p:cNvSpPr>
            <a:spLocks noGrp="1"/>
          </p:cNvSpPr>
          <p:nvPr>
            <p:ph sz="quarter" idx="3" hasCustomPrompt="1"/>
          </p:nvPr>
        </p:nvSpPr>
        <p:spPr>
          <a:xfrm>
            <a:off x="481561" y="4151134"/>
            <a:ext cx="2592389" cy="2087563"/>
          </a:xfrm>
          <a:prstGeom prst="rect">
            <a:avLst/>
          </a:prstGeom>
        </p:spPr>
        <p:txBody>
          <a:bodyPr lIns="72000" tIns="36000"/>
          <a:lstStyle>
            <a:lvl1pPr>
              <a:defRPr sz="2000">
                <a:solidFill>
                  <a:schemeClr val="tx1"/>
                </a:solidFill>
              </a:defRPr>
            </a:lvl1pPr>
            <a:lvl2pPr>
              <a:defRPr sz="2000">
                <a:solidFill>
                  <a:schemeClr val="tx1"/>
                </a:solidFill>
              </a:defRPr>
            </a:lvl2pPr>
            <a:lvl3pPr>
              <a:defRPr sz="2000"/>
            </a:lvl3pPr>
            <a:lvl4pPr>
              <a:defRPr sz="2000"/>
            </a:lvl4pPr>
            <a:lvl5pPr>
              <a:defRPr sz="2000"/>
            </a:lvl5pPr>
          </a:lstStyle>
          <a:p>
            <a:pPr lvl="0"/>
            <a:r>
              <a:rPr lang="en-US"/>
              <a:t>For heading, use Ericsson Hilda in bold. For copy and bullets, use E. Hilda.</a:t>
            </a:r>
          </a:p>
          <a:p>
            <a:pPr lvl="0"/>
            <a:r>
              <a:rPr lang="en-US"/>
              <a:t>First level</a:t>
            </a:r>
          </a:p>
          <a:p>
            <a:pPr lvl="1"/>
            <a:r>
              <a:rPr lang="en-US"/>
              <a:t>Second level</a:t>
            </a:r>
          </a:p>
        </p:txBody>
      </p:sp>
      <p:sp>
        <p:nvSpPr>
          <p:cNvPr id="6" name="Content Placeholder 4"/>
          <p:cNvSpPr>
            <a:spLocks noGrp="1"/>
          </p:cNvSpPr>
          <p:nvPr>
            <p:ph sz="quarter" idx="4" hasCustomPrompt="1"/>
          </p:nvPr>
        </p:nvSpPr>
        <p:spPr>
          <a:xfrm>
            <a:off x="6243152" y="4151245"/>
            <a:ext cx="2592387" cy="2086292"/>
          </a:xfrm>
          <a:prstGeom prst="rect">
            <a:avLst/>
          </a:prstGeom>
        </p:spPr>
        <p:txBody>
          <a:bodyPr lIns="72000" tIns="36000"/>
          <a:lstStyle>
            <a:lvl1pPr>
              <a:defRPr sz="2000">
                <a:solidFill>
                  <a:schemeClr val="tx1"/>
                </a:solidFill>
              </a:defRPr>
            </a:lvl1pPr>
            <a:lvl2pPr>
              <a:defRPr sz="2000">
                <a:solidFill>
                  <a:schemeClr val="tx1"/>
                </a:solidFill>
              </a:defRPr>
            </a:lvl2pPr>
            <a:lvl3pPr>
              <a:defRPr sz="2000"/>
            </a:lvl3pPr>
            <a:lvl4pPr>
              <a:defRPr sz="2000"/>
            </a:lvl4pPr>
            <a:lvl5pPr marL="1028700" indent="0">
              <a:buNone/>
              <a:defRPr sz="2000"/>
            </a:lvl5pPr>
          </a:lstStyle>
          <a:p>
            <a:pPr lvl="0"/>
            <a:r>
              <a:rPr lang="en-US"/>
              <a:t>For heading, use Ericsson Hilda in bold. For copy and bullets, use E. Hilda.</a:t>
            </a:r>
          </a:p>
          <a:p>
            <a:pPr lvl="0"/>
            <a:r>
              <a:rPr lang="en-US"/>
              <a:t>First level</a:t>
            </a:r>
          </a:p>
          <a:p>
            <a:pPr lvl="1"/>
            <a:r>
              <a:rPr lang="en-US"/>
              <a:t>Second level</a:t>
            </a:r>
          </a:p>
        </p:txBody>
      </p:sp>
      <p:sp>
        <p:nvSpPr>
          <p:cNvPr id="9" name="Content Placeholder 5"/>
          <p:cNvSpPr>
            <a:spLocks noGrp="1"/>
          </p:cNvSpPr>
          <p:nvPr>
            <p:ph sz="quarter" idx="11" hasCustomPrompt="1"/>
          </p:nvPr>
        </p:nvSpPr>
        <p:spPr>
          <a:xfrm>
            <a:off x="3359835" y="1844674"/>
            <a:ext cx="2592388" cy="2089150"/>
          </a:xfrm>
          <a:prstGeom prst="rect">
            <a:avLst/>
          </a:prstGeom>
        </p:spPr>
        <p:txBody>
          <a:bodyPr lIns="72000" tIns="36000"/>
          <a:lstStyle>
            <a:lvl1pPr>
              <a:defRPr sz="2000">
                <a:solidFill>
                  <a:schemeClr val="tx1"/>
                </a:solidFill>
              </a:defRPr>
            </a:lvl1pPr>
            <a:lvl2pPr>
              <a:defRPr sz="2000">
                <a:solidFill>
                  <a:schemeClr val="tx1"/>
                </a:solidFill>
              </a:defRPr>
            </a:lvl2pPr>
            <a:lvl3pPr>
              <a:defRPr sz="2000"/>
            </a:lvl3pPr>
            <a:lvl4pPr>
              <a:defRPr sz="2000"/>
            </a:lvl4pPr>
            <a:lvl5pPr>
              <a:defRPr sz="2000"/>
            </a:lvl5pPr>
          </a:lstStyle>
          <a:p>
            <a:pPr lvl="0"/>
            <a:r>
              <a:rPr lang="en-US"/>
              <a:t>For heading, use Ericsson Hilda in bold. For copy and bullets, use E. Hilda.</a:t>
            </a:r>
          </a:p>
          <a:p>
            <a:pPr lvl="0"/>
            <a:r>
              <a:rPr lang="en-US"/>
              <a:t>First level</a:t>
            </a:r>
          </a:p>
          <a:p>
            <a:pPr lvl="1"/>
            <a:r>
              <a:rPr lang="en-US"/>
              <a:t>Second level</a:t>
            </a:r>
          </a:p>
        </p:txBody>
      </p:sp>
      <p:sp>
        <p:nvSpPr>
          <p:cNvPr id="8" name="Content Placeholder 6"/>
          <p:cNvSpPr>
            <a:spLocks noGrp="1"/>
          </p:cNvSpPr>
          <p:nvPr>
            <p:ph sz="quarter" idx="10" hasCustomPrompt="1"/>
          </p:nvPr>
        </p:nvSpPr>
        <p:spPr>
          <a:xfrm>
            <a:off x="3361288" y="4151861"/>
            <a:ext cx="2592387" cy="2087563"/>
          </a:xfrm>
          <a:prstGeom prst="rect">
            <a:avLst/>
          </a:prstGeom>
        </p:spPr>
        <p:txBody>
          <a:bodyPr lIns="72000" tIns="36000"/>
          <a:lstStyle>
            <a:lvl1pPr>
              <a:defRPr sz="2000">
                <a:solidFill>
                  <a:schemeClr val="tx1"/>
                </a:solidFill>
              </a:defRPr>
            </a:lvl1pPr>
            <a:lvl2pPr>
              <a:defRPr sz="2000">
                <a:solidFill>
                  <a:schemeClr val="tx1"/>
                </a:solidFill>
              </a:defRPr>
            </a:lvl2pPr>
            <a:lvl3pPr>
              <a:defRPr sz="2000"/>
            </a:lvl3pPr>
            <a:lvl4pPr>
              <a:defRPr sz="2000"/>
            </a:lvl4pPr>
            <a:lvl5pPr>
              <a:defRPr sz="2000"/>
            </a:lvl5pPr>
          </a:lstStyle>
          <a:p>
            <a:pPr lvl="0"/>
            <a:r>
              <a:rPr lang="en-US"/>
              <a:t>For heading, use Ericsson Hilda in bold. For copy and bullets, use E. Hilda.</a:t>
            </a:r>
          </a:p>
          <a:p>
            <a:pPr lvl="0"/>
            <a:r>
              <a:rPr lang="en-US"/>
              <a:t>First level</a:t>
            </a:r>
          </a:p>
          <a:p>
            <a:pPr lvl="1"/>
            <a:r>
              <a:rPr lang="en-US"/>
              <a:t>Second level</a:t>
            </a:r>
          </a:p>
        </p:txBody>
      </p:sp>
      <p:sp>
        <p:nvSpPr>
          <p:cNvPr id="11" name="Content Placeholder 7"/>
          <p:cNvSpPr>
            <a:spLocks noGrp="1"/>
          </p:cNvSpPr>
          <p:nvPr>
            <p:ph sz="quarter" idx="13" hasCustomPrompt="1"/>
          </p:nvPr>
        </p:nvSpPr>
        <p:spPr>
          <a:xfrm>
            <a:off x="9122324" y="1844674"/>
            <a:ext cx="2592387" cy="2089151"/>
          </a:xfrm>
          <a:prstGeom prst="rect">
            <a:avLst/>
          </a:prstGeom>
        </p:spPr>
        <p:txBody>
          <a:bodyPr lIns="72000" tIns="36000"/>
          <a:lstStyle>
            <a:lvl1pPr>
              <a:defRPr sz="2000">
                <a:solidFill>
                  <a:schemeClr val="tx1"/>
                </a:solidFill>
              </a:defRPr>
            </a:lvl1pPr>
            <a:lvl2pPr>
              <a:defRPr sz="2000">
                <a:solidFill>
                  <a:schemeClr val="tx1"/>
                </a:solidFill>
              </a:defRPr>
            </a:lvl2pPr>
            <a:lvl3pPr>
              <a:defRPr sz="2000"/>
            </a:lvl3pPr>
            <a:lvl4pPr>
              <a:defRPr sz="2000">
                <a:solidFill>
                  <a:schemeClr val="tx1"/>
                </a:solidFill>
              </a:defRPr>
            </a:lvl4pPr>
            <a:lvl5pPr>
              <a:defRPr sz="2000"/>
            </a:lvl5pPr>
          </a:lstStyle>
          <a:p>
            <a:pPr lvl="0"/>
            <a:r>
              <a:rPr lang="en-US"/>
              <a:t>For heading, use Ericsson Hilda in bold. For copy and bullets, use E. Hilda.</a:t>
            </a:r>
          </a:p>
          <a:p>
            <a:pPr lvl="0"/>
            <a:r>
              <a:rPr lang="en-US"/>
              <a:t>First level</a:t>
            </a:r>
          </a:p>
          <a:p>
            <a:pPr lvl="1"/>
            <a:r>
              <a:rPr lang="en-US"/>
              <a:t>Second level</a:t>
            </a:r>
          </a:p>
          <a:p>
            <a:pPr lvl="3"/>
            <a:endParaRPr lang="en-US"/>
          </a:p>
        </p:txBody>
      </p:sp>
      <p:sp>
        <p:nvSpPr>
          <p:cNvPr id="10" name="Content Placeholder 8"/>
          <p:cNvSpPr>
            <a:spLocks noGrp="1"/>
          </p:cNvSpPr>
          <p:nvPr>
            <p:ph sz="quarter" idx="12" hasCustomPrompt="1"/>
          </p:nvPr>
        </p:nvSpPr>
        <p:spPr>
          <a:xfrm>
            <a:off x="9122324" y="4151861"/>
            <a:ext cx="2592387" cy="2087562"/>
          </a:xfrm>
          <a:prstGeom prst="rect">
            <a:avLst/>
          </a:prstGeom>
        </p:spPr>
        <p:txBody>
          <a:bodyPr lIns="72000" tIns="36000"/>
          <a:lstStyle>
            <a:lvl1pPr>
              <a:defRPr sz="2000">
                <a:solidFill>
                  <a:schemeClr val="tx1"/>
                </a:solidFill>
              </a:defRPr>
            </a:lvl1pPr>
            <a:lvl2pPr>
              <a:defRPr sz="2000">
                <a:solidFill>
                  <a:schemeClr val="tx1"/>
                </a:solidFill>
              </a:defRPr>
            </a:lvl2pPr>
            <a:lvl3pPr>
              <a:defRPr sz="2000"/>
            </a:lvl3pPr>
            <a:lvl4pPr>
              <a:defRPr sz="2000"/>
            </a:lvl4pPr>
            <a:lvl5pPr>
              <a:defRPr sz="2000"/>
            </a:lvl5pPr>
          </a:lstStyle>
          <a:p>
            <a:pPr lvl="0"/>
            <a:r>
              <a:rPr lang="en-US"/>
              <a:t>For heading, use Ericsson Hilda in bold. For copy and bullets, use E. Hilda.</a:t>
            </a:r>
          </a:p>
          <a:p>
            <a:pPr lvl="0"/>
            <a:r>
              <a:rPr lang="en-US"/>
              <a:t>First level</a:t>
            </a:r>
          </a:p>
          <a:p>
            <a:pPr lvl="1"/>
            <a:r>
              <a:rPr lang="en-US"/>
              <a:t>Second level</a:t>
            </a:r>
          </a:p>
        </p:txBody>
      </p:sp>
      <p:sp>
        <p:nvSpPr>
          <p:cNvPr id="14"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089CBEB5-348B-49F3-8F8B-FDEE08950E37}"/>
              </a:ext>
            </a:extLst>
          </p:cNvPr>
          <p:cNvSpPr txBox="1"/>
          <p:nvPr userDrawn="1"/>
        </p:nvSpPr>
        <p:spPr>
          <a:xfrm>
            <a:off x="421638" y="6524625"/>
            <a:ext cx="2835713" cy="123111"/>
          </a:xfrm>
          <a:prstGeom prst="rect">
            <a:avLst/>
          </a:prstGeom>
          <a:noFill/>
        </p:spPr>
        <p:txBody>
          <a:bodyPr vert="horz" wrap="none" lIns="0" tIns="0" rIns="0" bIns="0" rtlCol="0">
            <a:spAutoFit/>
          </a:bodyPr>
          <a:lstStyle/>
          <a:p>
            <a:pPr marL="0" indent="0" algn="l">
              <a:buFontTx/>
              <a:buNone/>
            </a:pPr>
            <a:r>
              <a:rPr lang="en-US" sz="800" b="0" i="0" u="none">
                <a:solidFill>
                  <a:schemeClr val="tx1"/>
                </a:solidFill>
                <a:latin typeface="+mn-lt"/>
              </a:rPr>
              <a:t>  |  ETHCAL Csaba Antal  |  2025-06-02  |  Open  |  Page </a:t>
            </a:r>
            <a:fld id="{C7D92D34-0017-49CB-8B41-199A38ADDA03}" type="slidenum">
              <a:rPr lang="en-US" sz="800" b="0" i="0" u="none" smtClean="0">
                <a:solidFill>
                  <a:schemeClr val="tx1"/>
                </a:solidFill>
                <a:latin typeface="+mn-lt"/>
              </a:rPr>
              <a:t>‹#›</a:t>
            </a:fld>
            <a:r>
              <a:rPr lang="en-US" sz="800" b="0" i="0" u="none">
                <a:solidFill>
                  <a:schemeClr val="tx1"/>
                </a:solidFill>
                <a:latin typeface="+mn-lt"/>
              </a:rPr>
              <a:t> of 10</a:t>
            </a:r>
          </a:p>
        </p:txBody>
      </p:sp>
    </p:spTree>
    <p:extLst>
      <p:ext uri="{BB962C8B-B14F-4D97-AF65-F5344CB8AC3E}">
        <p14:creationId xmlns:p14="http://schemas.microsoft.com/office/powerpoint/2010/main" val="1436988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ck logo end slide">
    <p:spTree>
      <p:nvGrpSpPr>
        <p:cNvPr id="1" name=""/>
        <p:cNvGrpSpPr/>
        <p:nvPr/>
      </p:nvGrpSpPr>
      <p:grpSpPr>
        <a:xfrm>
          <a:off x="0" y="0"/>
          <a:ext cx="0" cy="0"/>
          <a:chOff x="0" y="0"/>
          <a:chExt cx="0" cy="0"/>
        </a:xfrm>
      </p:grpSpPr>
      <p:sp>
        <p:nvSpPr>
          <p:cNvPr id="9" name="SubTitle_TM">
            <a:extLst>
              <a:ext uri="{FF2B5EF4-FFF2-40B4-BE49-F238E27FC236}">
                <a16:creationId xmlns:a16="http://schemas.microsoft.com/office/drawing/2014/main" id="{B200748E-0B61-48E1-8B47-504C30250995}"/>
              </a:ext>
            </a:extLst>
          </p:cNvPr>
          <p:cNvSpPr>
            <a:spLocks noGrp="1" noChangeArrowheads="1"/>
          </p:cNvSpPr>
          <p:nvPr>
            <p:ph type="subTitle" idx="1" hasCustomPrompt="1"/>
          </p:nvPr>
        </p:nvSpPr>
        <p:spPr>
          <a:xfrm>
            <a:off x="3071813" y="4309200"/>
            <a:ext cx="6048375" cy="347472"/>
          </a:xfrm>
          <a:prstGeom prst="rect">
            <a:avLst/>
          </a:prstGeom>
        </p:spPr>
        <p:txBody>
          <a:bodyPr rIns="72000" anchor="ctr"/>
          <a:lstStyle>
            <a:lvl1pPr marL="0" indent="0" algn="ctr">
              <a:lnSpc>
                <a:spcPct val="100000"/>
              </a:lnSpc>
              <a:spcBef>
                <a:spcPts val="0"/>
              </a:spcBef>
              <a:buFont typeface="Ericsson Hilda Light" charset="0"/>
              <a:buNone/>
              <a:defRPr sz="2000" baseline="0">
                <a:solidFill>
                  <a:schemeClr val="tx1"/>
                </a:solidFill>
                <a:latin typeface="+mn-lt"/>
              </a:defRPr>
            </a:lvl1pPr>
          </a:lstStyle>
          <a:p>
            <a:r>
              <a:rPr lang="en-US"/>
              <a:t>Use this space for relevant Ericsson URLs or hashtags</a:t>
            </a:r>
          </a:p>
        </p:txBody>
      </p:sp>
      <p:pic>
        <p:nvPicPr>
          <p:cNvPr id="6" name="Graphic 5">
            <a:extLst>
              <a:ext uri="{FF2B5EF4-FFF2-40B4-BE49-F238E27FC236}">
                <a16:creationId xmlns:a16="http://schemas.microsoft.com/office/drawing/2014/main" id="{8979B00C-7C1F-4F17-8D52-31D787A1234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06895" y="2854112"/>
            <a:ext cx="1163145" cy="1163145"/>
          </a:xfrm>
          <a:prstGeom prst="rect">
            <a:avLst/>
          </a:prstGeom>
        </p:spPr>
      </p:pic>
    </p:spTree>
    <p:extLst>
      <p:ext uri="{BB962C8B-B14F-4D97-AF65-F5344CB8AC3E}">
        <p14:creationId xmlns:p14="http://schemas.microsoft.com/office/powerpoint/2010/main" val="5761685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Embedded characters">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AF35DD-3E5E-42CB-AFA5-5E09E14F72A4}"/>
              </a:ext>
            </a:extLst>
          </p:cNvPr>
          <p:cNvSpPr txBox="1"/>
          <p:nvPr userDrawn="1"/>
        </p:nvSpPr>
        <p:spPr bwMode="auto">
          <a:xfrm>
            <a:off x="479425" y="142897"/>
            <a:ext cx="11233149" cy="6561215"/>
          </a:xfrm>
          <a:prstGeom prst="rect">
            <a:avLst/>
          </a:prstGeom>
          <a:noFill/>
          <a:ln w="9525">
            <a:noFill/>
            <a:miter lim="800000"/>
            <a:headEnd/>
            <a:tailEnd/>
          </a:ln>
        </p:spPr>
        <p:txBody>
          <a:bodyPr vert="horz" wrap="square" lIns="72000" tIns="36000" rIns="0" bIns="0" numCol="1" rtlCol="0" anchor="t" anchorCtr="0" compatLnSpc="1">
            <a:prstTxWarp prst="textNoShape">
              <a:avLst/>
            </a:prstTxWarp>
            <a:spAutoFit/>
          </a:bodyPr>
          <a:lstStyle/>
          <a:p>
            <a:pPr marL="0" indent="0">
              <a:buClr>
                <a:schemeClr val="tx1"/>
              </a:buClr>
              <a:buFont typeface="Ericsson Hilda Light" panose="00000400000000000000" pitchFamily="2" charset="0"/>
              <a:buNone/>
            </a:pPr>
            <a:r>
              <a:rPr lang="en-US" sz="1400" b="1">
                <a:solidFill>
                  <a:schemeClr val="tx1"/>
                </a:solidFill>
                <a:latin typeface="+mn-lt"/>
              </a:rPr>
              <a:t>This Master Slide is to ensure that all our characters are embedded with the presentation. Should not be used in a presentation.</a:t>
            </a:r>
            <a:endParaRPr lang="en-US"/>
          </a:p>
          <a:p>
            <a:pPr marL="0" indent="0">
              <a:buClr>
                <a:schemeClr val="tx1"/>
              </a:buClr>
              <a:buFont typeface="Ericsson Hilda Light" panose="00000400000000000000" pitchFamily="2" charset="0"/>
              <a:buNone/>
            </a:pPr>
            <a:endParaRPr lang="en-US" sz="1400" b="1">
              <a:solidFill>
                <a:schemeClr val="tx1"/>
              </a:solidFill>
              <a:latin typeface="+mn-lt"/>
            </a:endParaRPr>
          </a:p>
          <a:p>
            <a:pPr marL="0" marR="0" lvl="0" indent="0" algn="l" defTabSz="914400" rtl="0" eaLnBrk="1" fontAlgn="auto" latinLnBrk="0" hangingPunct="1">
              <a:lnSpc>
                <a:spcPct val="100000"/>
              </a:lnSpc>
              <a:spcBef>
                <a:spcPts val="0"/>
              </a:spcBef>
              <a:spcAft>
                <a:spcPts val="0"/>
              </a:spcAft>
              <a:buClr>
                <a:schemeClr val="tx1"/>
              </a:buClr>
              <a:buSzTx/>
              <a:buFont typeface="Ericsson Hilda Light" panose="00000400000000000000" pitchFamily="2" charset="0"/>
              <a:buNone/>
              <a:tabLst/>
              <a:defRPr/>
            </a:pPr>
            <a:r>
              <a:rPr lang="en-US" sz="1200" u="sng" err="1">
                <a:solidFill>
                  <a:schemeClr val="tx1"/>
                </a:solidFill>
                <a:latin typeface="Ericsson Hilda ExtraLight" panose="00000300000000000000" pitchFamily="2" charset="0"/>
              </a:rPr>
              <a:t>EricssonHilda</a:t>
            </a:r>
            <a:r>
              <a:rPr lang="en-US" sz="1200" u="sng">
                <a:solidFill>
                  <a:schemeClr val="tx1"/>
                </a:solidFill>
                <a:latin typeface="Ericsson Hilda ExtraLight" panose="00000300000000000000" pitchFamily="2" charset="0"/>
              </a:rPr>
              <a:t>(</a:t>
            </a:r>
            <a:r>
              <a:rPr lang="en-US" sz="1200" u="sng" err="1">
                <a:solidFill>
                  <a:schemeClr val="tx1"/>
                </a:solidFill>
                <a:latin typeface="Ericsson Hilda ExtraLight" panose="00000300000000000000" pitchFamily="2" charset="0"/>
              </a:rPr>
              <a:t>ExtraLight</a:t>
            </a:r>
            <a:r>
              <a:rPr lang="en-US" sz="1200" u="sng">
                <a:solidFill>
                  <a:schemeClr val="tx1"/>
                </a:solidFill>
                <a:latin typeface="Ericsson Hilda ExtraLight" panose="00000300000000000000" pitchFamily="2" charset="0"/>
              </a:rPr>
              <a:t>):</a:t>
            </a:r>
            <a:r>
              <a:rPr lang="en-US" sz="1200">
                <a:solidFill>
                  <a:schemeClr val="tx1"/>
                </a:solidFill>
                <a:latin typeface="Ericsson Hilda ExtraLight" panose="00000300000000000000" pitchFamily="2" charset="0"/>
              </a:rPr>
              <a:t>!"#$%&amp;'()*+,./0123456789:;&lt;=&gt;?@ABCDEFGHIJKLMNOPQRSTUVWXYZ[\]^_`</a:t>
            </a:r>
            <a:r>
              <a:rPr lang="en-US" sz="1200" err="1">
                <a:solidFill>
                  <a:schemeClr val="tx1"/>
                </a:solidFill>
                <a:latin typeface="Ericsson Hilda ExtraLight" panose="00000300000000000000" pitchFamily="2" charset="0"/>
              </a:rPr>
              <a:t>abcdefghijklmnopqrstuvwxyz</a:t>
            </a:r>
            <a:r>
              <a:rPr lang="en-US" sz="1200">
                <a:solidFill>
                  <a:schemeClr val="tx1"/>
                </a:solidFill>
                <a:latin typeface="Ericsson Hilda ExtraLight" panose="00000300000000000000" pitchFamily="2" charset="0"/>
              </a:rPr>
              <a:t>{|}~¡¢£¤¥¦§¨©ª«¬®¯°±²³´¶·¸¹º»¼½ÀÁÂÃÄÅÆÇÈËÌÍÎÏÐÑÒÓÔÕÖ×ØÙÚÛÜÝÞßàáâãäåæçèéêëìíîïðñòóôõö÷øùúûüýþÿĀāĂăąĆćĊċ</a:t>
            </a:r>
            <a:r>
              <a:rPr lang="en-US" sz="1200" kern="1200">
                <a:solidFill>
                  <a:schemeClr val="tx1"/>
                </a:solidFill>
                <a:latin typeface="Ericsson Hilda ExtraLight" panose="00000300000000000000" pitchFamily="2" charset="0"/>
                <a:ea typeface="+mn-ea"/>
                <a:cs typeface="+mn-cs"/>
              </a:rPr>
              <a:t>Čč</a:t>
            </a:r>
            <a:r>
              <a:rPr lang="en-US" sz="1200">
                <a:solidFill>
                  <a:schemeClr val="tx1"/>
                </a:solidFill>
                <a:latin typeface="Ericsson Hilda ExtraLight" panose="00000300000000000000" pitchFamily="2" charset="0"/>
              </a:rPr>
              <a:t>ĎďĐđĒĖėĘęĚěĞğĠġĢģĪīĮįİıĶķĹĺĻļĽľŁłŃńŅņŇňŌŐőŒœŔŕŖŗŘřŚśŞşŠšŢţŤťŪūŮůŰűŲųŴŵŶŷŸŹźŻżŽžƒȘșˆˇ˘˙˚˛˜˝</a:t>
            </a:r>
            <a:r>
              <a:rPr lang="en-US" sz="1200" err="1">
                <a:solidFill>
                  <a:schemeClr val="tx1"/>
                </a:solidFill>
                <a:latin typeface="Ericsson Hilda ExtraLight" panose="00000300000000000000" pitchFamily="2" charset="0"/>
              </a:rPr>
              <a:t>ẀẁẃẄẅỲỳ</a:t>
            </a:r>
            <a:r>
              <a:rPr lang="en-US" sz="1200">
                <a:solidFill>
                  <a:schemeClr val="tx1"/>
                </a:solidFill>
                <a:latin typeface="Ericsson Hilda ExtraLight" panose="00000300000000000000" pitchFamily="2" charset="0"/>
              </a:rPr>
              <a:t>‘’‚“”„†‡•…‰‹›⁄€™ĀĀĂĂĄĄĆĆĊĊČČĎĎĐĐĒĒĖĖĘĘĚĚĞĞĠĠĢĢĪĪĮĮİĶĶĹĹĻĻĽĽŃŃŅŅŇŇŌŌŐŐŔŔŖŖŘŘŚŚŞŞŢŢŤŤŪŪŮŮŰŰŲŲŴŴŶŶŹŹŻŻȘș−≤≥</a:t>
            </a:r>
            <a:r>
              <a:rPr lang="en-US" sz="1200" err="1">
                <a:solidFill>
                  <a:schemeClr val="tx1"/>
                </a:solidFill>
                <a:latin typeface="Ericsson Hilda ExtraLight" panose="00000300000000000000" pitchFamily="2" charset="0"/>
              </a:rPr>
              <a:t>ﬁﬂΆΈΉΊΌΎΏΐΑΒΓΕΖΗΘΙΚΛΜΝΞΟΠΡΣΤΥΦΧΨΪΫΆΈΉΊΰ</a:t>
            </a:r>
            <a:r>
              <a:rPr lang="en-US" sz="1200">
                <a:solidFill>
                  <a:schemeClr val="tx1"/>
                </a:solidFill>
                <a:latin typeface="Ericsson Hilda ExtraLight" panose="00000300000000000000" pitchFamily="2" charset="0"/>
              </a:rPr>
              <a:t>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a:t>
            </a:r>
            <a:endParaRPr lang="en-US"/>
          </a:p>
          <a:p>
            <a:pPr marL="0" marR="0" lvl="0" indent="0" algn="l" defTabSz="914400" rtl="0" eaLnBrk="1" fontAlgn="auto" latinLnBrk="0" hangingPunct="1">
              <a:lnSpc>
                <a:spcPct val="100000"/>
              </a:lnSpc>
              <a:spcBef>
                <a:spcPts val="0"/>
              </a:spcBef>
              <a:spcAft>
                <a:spcPts val="0"/>
              </a:spcAft>
              <a:buClr>
                <a:schemeClr val="tx1"/>
              </a:buClr>
              <a:buSzTx/>
              <a:buFont typeface="Ericsson Hilda Light" panose="00000400000000000000" pitchFamily="2" charset="0"/>
              <a:buNone/>
              <a:tabLst/>
              <a:defRPr/>
            </a:pPr>
            <a:r>
              <a:rPr lang="en-US" sz="1200" u="sng" err="1">
                <a:solidFill>
                  <a:schemeClr val="tx1"/>
                </a:solidFill>
                <a:latin typeface="+mj-lt"/>
              </a:rPr>
              <a:t>EricssonHilda</a:t>
            </a:r>
            <a:r>
              <a:rPr lang="en-US" sz="1200" u="sng">
                <a:solidFill>
                  <a:schemeClr val="tx1"/>
                </a:solidFill>
                <a:latin typeface="+mj-lt"/>
              </a:rPr>
              <a:t>(Light):</a:t>
            </a:r>
            <a:r>
              <a:rPr lang="en-US" sz="1200">
                <a:solidFill>
                  <a:schemeClr val="tx1"/>
                </a:solidFill>
                <a:latin typeface="+mj-lt"/>
              </a:rPr>
              <a:t>!"#$%&amp;'()*+,./0123456789:;&lt;=&gt;?@ABCDEFGHIJKLMNOPQRSTUVWXYZ[\]^_`</a:t>
            </a:r>
            <a:r>
              <a:rPr lang="en-US" sz="1200" err="1">
                <a:solidFill>
                  <a:schemeClr val="tx1"/>
                </a:solidFill>
                <a:latin typeface="+mj-lt"/>
              </a:rPr>
              <a:t>abcdefghijklmnopqrstuvwxyz</a:t>
            </a:r>
            <a:r>
              <a:rPr lang="en-US" sz="1200">
                <a:solidFill>
                  <a:schemeClr val="tx1"/>
                </a:solidFill>
                <a:latin typeface="+mj-lt"/>
              </a:rPr>
              <a:t>{|}~¡¢£¤¥¦§¨©ª«¬®¯°±²³´¶·¸¹º»¼½ÀÁÂÃÄÅÆÇÈËÌÍÎÏÐÑÒÓÔÕÖ×ØÙÚÛÜÝÞßàáâãäåæçèéêëìíîïðñòóôõö÷øùúûüýþÿĀāĂăąĆćĊċ</a:t>
            </a:r>
            <a:r>
              <a:rPr lang="en-US" sz="1200" kern="1200">
                <a:solidFill>
                  <a:schemeClr val="tx1"/>
                </a:solidFill>
                <a:latin typeface="+mn-lt"/>
                <a:ea typeface="+mn-ea"/>
                <a:cs typeface="+mn-cs"/>
              </a:rPr>
              <a:t>Čč</a:t>
            </a:r>
            <a:r>
              <a:rPr lang="en-US" sz="1200">
                <a:solidFill>
                  <a:schemeClr val="tx1"/>
                </a:solidFill>
                <a:latin typeface="+mj-lt"/>
              </a:rPr>
              <a:t>ĎďĐđĒĖėĘęĚěĞğĠġĢģĪīĮįİıĶķĹĺĻļĽľŁłŃńŅņŇňŌŐőŒœŔŕŖŗŘřŚśŞşŠšŢţŤťŪūŮůŰűŲųŴŵŶŷŸŹźŻżŽžƒȘșˆˇ˘˙˚˛˜˝</a:t>
            </a:r>
            <a:r>
              <a:rPr lang="en-US" sz="1200" err="1">
                <a:solidFill>
                  <a:schemeClr val="tx1"/>
                </a:solidFill>
                <a:latin typeface="+mj-lt"/>
              </a:rPr>
              <a:t>ẀẁẃẄẅỲỳ</a:t>
            </a:r>
            <a:r>
              <a:rPr lang="en-US" sz="1200">
                <a:solidFill>
                  <a:schemeClr val="tx1"/>
                </a:solidFill>
                <a:latin typeface="+mj-lt"/>
              </a:rPr>
              <a:t>‘’‚“”„†‡•…‰‹›⁄€™ĀĀĂĂĄĄĆĆĊĊČČĎĎĐĐĒĒĖĖĘĘĚĚĞĞĠĠĢĢĪĪĮĮİĶĶĹĹĻĻĽĽŃŃŅŅŇŇŌŌŐŐŔŔŖŖŘŘŚŚŞŞŢŢŤŤŪŪŮŮŰŰŲŲŴŴŶŶŹŹŻŻȘș−≤≥</a:t>
            </a:r>
            <a:r>
              <a:rPr lang="en-US" sz="1200" err="1">
                <a:solidFill>
                  <a:schemeClr val="tx1"/>
                </a:solidFill>
                <a:latin typeface="+mj-lt"/>
              </a:rPr>
              <a:t>ﬁﬂΆΈΉΊΌΎΏΐΑΒΓΕΖΗΘΙΚΛΜΝΞΟΠΡΣΤΥΦΧΨΪΫΆΈΉΊΰ</a:t>
            </a:r>
            <a:r>
              <a:rPr lang="en-US" sz="1200">
                <a:solidFill>
                  <a:schemeClr val="tx1"/>
                </a:solidFill>
                <a:latin typeface="+mj-lt"/>
              </a:rPr>
              <a:t>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a:t>
            </a:r>
            <a:r>
              <a:rPr lang="en-US" sz="1200">
                <a:solidFill>
                  <a:schemeClr val="tx1"/>
                </a:solidFill>
                <a:latin typeface="Ericsson Hilda Light" panose="00000400000000000000" pitchFamily="2" charset="0"/>
              </a:rPr>
              <a:t>●</a:t>
            </a:r>
            <a:endParaRPr lang="en-US" sz="1200">
              <a:solidFill>
                <a:schemeClr val="tx1"/>
              </a:solidFill>
            </a:endParaRPr>
          </a:p>
          <a:p>
            <a:pPr marL="0" indent="0">
              <a:buClr>
                <a:schemeClr val="tx1"/>
              </a:buClr>
              <a:buFont typeface="Ericsson Hilda Light" panose="00000400000000000000" pitchFamily="2" charset="0"/>
              <a:buNone/>
            </a:pPr>
            <a:r>
              <a:rPr lang="en-US" sz="1200" u="sng" err="1">
                <a:solidFill>
                  <a:schemeClr val="tx1"/>
                </a:solidFill>
                <a:latin typeface="+mn-lt"/>
              </a:rPr>
              <a:t>EricssonHilda</a:t>
            </a:r>
            <a:r>
              <a:rPr lang="en-US" sz="1200" u="sng">
                <a:solidFill>
                  <a:schemeClr val="tx1"/>
                </a:solidFill>
                <a:latin typeface="+mn-lt"/>
              </a:rPr>
              <a:t>(Regular):</a:t>
            </a:r>
            <a:r>
              <a:rPr lang="en-US" sz="1200">
                <a:solidFill>
                  <a:schemeClr val="tx1"/>
                </a:solidFill>
                <a:latin typeface="+mn-lt"/>
              </a:rPr>
              <a:t>!"#$%&amp;'()*+,./0123456789:;&lt;=&gt;?@ABCDEFGHIJKLMNOPQRSTUVWXYZ[\]^_`</a:t>
            </a:r>
            <a:r>
              <a:rPr lang="en-US" sz="1200" err="1">
                <a:solidFill>
                  <a:schemeClr val="tx1"/>
                </a:solidFill>
                <a:latin typeface="+mn-lt"/>
              </a:rPr>
              <a:t>abcdefghijklmnopqrstuvwxyz</a:t>
            </a:r>
            <a:r>
              <a:rPr lang="en-US" sz="1200">
                <a:solidFill>
                  <a:schemeClr val="tx1"/>
                </a:solidFill>
                <a:latin typeface="+mn-lt"/>
              </a:rPr>
              <a:t>{|}~¡¢£¤¥¦§¨©ª«¬®¯°±²³´¶·¸¹º»¼½ÀÁÂÃÄÅÆÇÈËÌÍÎÏÐÑÒÓÔÕÖ×ØÙÚÛÜÝÞßàáâãäåæçèéêëìíîïðñòóôõö÷øùúûüýþÿĀāĂăąĆćĊċČčĎďĐđĒĖėĘęĚěĞğĠġĢģĪīĮįİıĶķĹĺĻļĽľŁłŃńŅņŇňŌŐőŒœŔŕŖŗŘřŚśŞşŠšŢţŤťŪūŮůŰűŲųŴŵŶŷŸŹźŻżŽžƒȘșˆˇ˘˙˚˛˜˝</a:t>
            </a:r>
            <a:r>
              <a:rPr lang="en-US" sz="1200" err="1">
                <a:solidFill>
                  <a:schemeClr val="tx1"/>
                </a:solidFill>
                <a:latin typeface="+mn-lt"/>
              </a:rPr>
              <a:t>ẀẁẃẄẅỲỳ</a:t>
            </a:r>
            <a:r>
              <a:rPr lang="en-US" sz="1200">
                <a:solidFill>
                  <a:schemeClr val="tx1"/>
                </a:solidFill>
                <a:latin typeface="+mn-lt"/>
              </a:rPr>
              <a:t>‘’‚“”„†‡•…‰‹›⁄€™ĀĀĂĂĄĄĆĆĊĊČČĎĎĐĐĒĒĖĖĘĘĚĚĞĞĠĠĢĢĪĪĮĮİĶĶĹĹĻĻĽĽŃŃŅŅŇŇŌŌŐŐŔŔŖŖŘŘŚŚŞŞŢŢŤŤŪŪŮŮŰŰŲŲŴŴŶŶŹŹŻŻȘș−≤≥</a:t>
            </a:r>
            <a:r>
              <a:rPr lang="en-US" sz="1200" err="1">
                <a:solidFill>
                  <a:schemeClr val="tx1"/>
                </a:solidFill>
                <a:latin typeface="+mn-lt"/>
              </a:rPr>
              <a:t>ﬁﬂΆΈΉΊΌΎΏΐΑΒΓΕΖΗΘΙΚΛΜΝΞΟΠΡΣΤΥΦΧΨΪΫΆΈΉΊΰ</a:t>
            </a:r>
            <a:r>
              <a:rPr lang="en-US" sz="1200">
                <a:solidFill>
                  <a:schemeClr val="tx1"/>
                </a:solidFill>
                <a:latin typeface="+mn-lt"/>
              </a:rPr>
              <a:t>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a:t>
            </a:r>
            <a:endParaRPr lang="en-US"/>
          </a:p>
          <a:p>
            <a:pPr marL="0" marR="0" lvl="0" indent="0" algn="l" defTabSz="914400" rtl="0" eaLnBrk="1" fontAlgn="auto" latinLnBrk="0" hangingPunct="1">
              <a:lnSpc>
                <a:spcPct val="100000"/>
              </a:lnSpc>
              <a:spcBef>
                <a:spcPts val="0"/>
              </a:spcBef>
              <a:spcAft>
                <a:spcPts val="0"/>
              </a:spcAft>
              <a:buClr>
                <a:schemeClr val="tx1"/>
              </a:buClr>
              <a:buSzTx/>
              <a:buFont typeface="Ericsson Hilda Light" panose="00000400000000000000" pitchFamily="2" charset="0"/>
              <a:buNone/>
              <a:tabLst/>
              <a:defRPr/>
            </a:pPr>
            <a:r>
              <a:rPr lang="en-US" sz="1200" b="1" u="sng" err="1">
                <a:solidFill>
                  <a:schemeClr val="tx1"/>
                </a:solidFill>
                <a:latin typeface="+mj-lt"/>
              </a:rPr>
              <a:t>EricssonHildaLight+Bold</a:t>
            </a:r>
            <a:r>
              <a:rPr lang="en-US" sz="1200" b="1" u="sng">
                <a:solidFill>
                  <a:schemeClr val="tx1"/>
                </a:solidFill>
                <a:latin typeface="+mj-lt"/>
              </a:rPr>
              <a:t>(Medium):</a:t>
            </a:r>
            <a:r>
              <a:rPr lang="en-US" sz="1200" b="1">
                <a:solidFill>
                  <a:schemeClr val="tx1"/>
                </a:solidFill>
                <a:latin typeface="+mj-lt"/>
              </a:rPr>
              <a:t>!"#$%&amp;'()*+,./0123456789:;&lt;=&gt;?@ABCDEFGHIJKLMNOPQRSTUVWXYZ[\]^_`</a:t>
            </a:r>
            <a:r>
              <a:rPr lang="en-US" sz="1200" b="1" err="1">
                <a:solidFill>
                  <a:schemeClr val="tx1"/>
                </a:solidFill>
                <a:latin typeface="+mj-lt"/>
              </a:rPr>
              <a:t>abcdefghijklmnopqrstuvwxyz</a:t>
            </a:r>
            <a:r>
              <a:rPr lang="en-US" sz="1200" b="1">
                <a:solidFill>
                  <a:schemeClr val="tx1"/>
                </a:solidFill>
                <a:latin typeface="+mj-lt"/>
              </a:rPr>
              <a:t>{|}~¡¢£¤¥¦§¨©ª«¬®¯°±²³´¶·¸¹º»¼½ÀÁÂÃÄÅÆÇÈËÌÍÎÏÐÑÒÓÔÕÖ×ØÙÚÛÜÝÞßàáâãäåæçèéêëìíîïðñòóôõö÷øùúûüýþÿĀāĂăąĆćĊċ</a:t>
            </a:r>
            <a:r>
              <a:rPr lang="en-US" sz="1200" b="1" kern="1200">
                <a:solidFill>
                  <a:schemeClr val="tx1"/>
                </a:solidFill>
                <a:latin typeface="+mn-lt"/>
                <a:ea typeface="+mn-ea"/>
                <a:cs typeface="+mn-cs"/>
              </a:rPr>
              <a:t>Čč</a:t>
            </a:r>
            <a:r>
              <a:rPr lang="en-US" sz="1200" b="1">
                <a:solidFill>
                  <a:schemeClr val="tx1"/>
                </a:solidFill>
                <a:latin typeface="+mj-lt"/>
              </a:rPr>
              <a:t>ĎďĐđĒĖėĘęĚěĞğĠġĢģĪīĮįİıĶķĹĺĻļĽľŁłŃńŅņŇňŌŐőŒœŔŕŖŗŘřŚśŞşŠšŢţŤťŪūŮůŰűŲųŴŵŶŷŸŹźŻżŽžƒȘșˆˇ˘˙˚˛˜˝</a:t>
            </a:r>
            <a:r>
              <a:rPr lang="en-US" sz="1200" b="1" err="1">
                <a:solidFill>
                  <a:schemeClr val="tx1"/>
                </a:solidFill>
                <a:latin typeface="+mj-lt"/>
              </a:rPr>
              <a:t>ẀẁẃẄẅỲỳ</a:t>
            </a:r>
            <a:r>
              <a:rPr lang="en-US" sz="1200" b="1">
                <a:solidFill>
                  <a:schemeClr val="tx1"/>
                </a:solidFill>
                <a:latin typeface="+mj-lt"/>
              </a:rPr>
              <a:t>‘’‚“”„†‡•…‰‹›⁄€™ĀĀĂĂĄĄĆĆĊĊČČĎĎĐĐĒĒĖĖĘĘĚĚĞĞĠĠĢĢĪĪĮĮİĶĶĹĹĻĻĽĽŃŃŅŅŇŇŌŌŐŐŔŔŖŖŘŘŚŚŞŞŢŢŤŤŪŪŮŮŰŰŲŲŴŴŶŶŹŹŻŻȘș−≤≥</a:t>
            </a:r>
            <a:r>
              <a:rPr lang="en-US" sz="1200" b="1" err="1">
                <a:solidFill>
                  <a:schemeClr val="tx1"/>
                </a:solidFill>
                <a:latin typeface="+mj-lt"/>
              </a:rPr>
              <a:t>ﬁﬂΆΈΉΊΌΎΏΐΑΒΓΕΖΗΘΙΚΛΜΝΞΟΠΡΣΤΥΦΧΨΪΫΆΈΉΊΰ</a:t>
            </a:r>
            <a:r>
              <a:rPr lang="en-US" sz="1200" b="1">
                <a:solidFill>
                  <a:schemeClr val="tx1"/>
                </a:solidFill>
                <a:latin typeface="+mj-lt"/>
              </a:rPr>
              <a:t>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a:t>
            </a:r>
            <a:r>
              <a:rPr lang="en-US" sz="1200" b="1">
                <a:solidFill>
                  <a:schemeClr val="tx1"/>
                </a:solidFill>
                <a:latin typeface="Ericsson Hilda Light" panose="00000400000000000000" pitchFamily="2" charset="0"/>
              </a:rPr>
              <a:t>●</a:t>
            </a:r>
            <a:endParaRPr lang="en-US" sz="1200" b="1">
              <a:solidFill>
                <a:schemeClr val="tx1"/>
              </a:solidFill>
              <a:latin typeface="+mj-lt"/>
            </a:endParaRPr>
          </a:p>
          <a:p>
            <a:pPr marL="0" marR="0" lvl="0" indent="0" algn="l" defTabSz="914400" rtl="0" eaLnBrk="1" fontAlgn="auto" latinLnBrk="0" hangingPunct="1">
              <a:lnSpc>
                <a:spcPct val="100000"/>
              </a:lnSpc>
              <a:spcBef>
                <a:spcPts val="0"/>
              </a:spcBef>
              <a:spcAft>
                <a:spcPts val="0"/>
              </a:spcAft>
              <a:buClr>
                <a:schemeClr val="tx1"/>
              </a:buClr>
              <a:buSzTx/>
              <a:buFont typeface="Ericsson Hilda Light" panose="00000400000000000000" pitchFamily="2" charset="0"/>
              <a:buNone/>
              <a:tabLst/>
              <a:defRPr/>
            </a:pPr>
            <a:r>
              <a:rPr lang="en-US" sz="1200" b="1" u="sng" err="1">
                <a:solidFill>
                  <a:schemeClr val="tx1"/>
                </a:solidFill>
                <a:latin typeface="+mn-lt"/>
              </a:rPr>
              <a:t>EricssonHilda+Bold</a:t>
            </a:r>
            <a:r>
              <a:rPr lang="en-US" sz="1200" b="1" u="sng">
                <a:solidFill>
                  <a:schemeClr val="tx1"/>
                </a:solidFill>
                <a:latin typeface="+mn-lt"/>
              </a:rPr>
              <a:t>(Bold):</a:t>
            </a:r>
            <a:r>
              <a:rPr lang="en-US" sz="1200" b="1">
                <a:solidFill>
                  <a:schemeClr val="tx1"/>
                </a:solidFill>
                <a:latin typeface="+mn-lt"/>
              </a:rPr>
              <a:t>!"#$%&amp;'()*+,./0123456789:;&lt;=&gt;?@ABCDEFGHIJKLMNOPQRSTUVWXYZ[\]^_`</a:t>
            </a:r>
            <a:r>
              <a:rPr lang="en-US" sz="1200" b="1" err="1">
                <a:solidFill>
                  <a:schemeClr val="tx1"/>
                </a:solidFill>
                <a:latin typeface="+mn-lt"/>
              </a:rPr>
              <a:t>abcdefghijklmnopqrstuvwxyz</a:t>
            </a:r>
            <a:r>
              <a:rPr lang="en-US" sz="1200" b="1">
                <a:solidFill>
                  <a:schemeClr val="tx1"/>
                </a:solidFill>
                <a:latin typeface="+mn-lt"/>
              </a:rPr>
              <a:t>{|}~¡¢£¤¥¦§¨©ª«¬®¯°±²³´¶·¸¹º»¼½ÀÁÂÃÄÅÆÇÈËÌÍÎÏÐÑÒÓÔÕÖ×ØÙÚÛÜÝÞßàáâãäåæçèéêëìíîïðñòóôõö÷øùúûüýþÿĀāĂăąĆćĊċČčĎďĐđĒĖėĘęĚěĞğĠġĢģĪīĮįİıĶķĹĺĻļĽľŁłŃńŅņŇňŌŐőŒœŔŕŖŗŘřŚśŞşŠšŢţŤťŪūŮůŰűŲųŴŵŶŷŸŹźŻżŽžƒȘșˆˇ˘˙˚˛˜˝</a:t>
            </a:r>
            <a:r>
              <a:rPr lang="en-US" sz="1200" b="1" err="1">
                <a:solidFill>
                  <a:schemeClr val="tx1"/>
                </a:solidFill>
                <a:latin typeface="+mn-lt"/>
              </a:rPr>
              <a:t>ẀẁẃẄẅỲỳ</a:t>
            </a:r>
            <a:r>
              <a:rPr lang="en-US" sz="1200" b="1">
                <a:solidFill>
                  <a:schemeClr val="tx1"/>
                </a:solidFill>
                <a:latin typeface="+mn-lt"/>
              </a:rPr>
              <a:t>‘’‚“”„†‡•…‰‹›⁄€™ĀĀĂĂĄĄĆĆĊĊČČĎĎĐĐĒĒĖĖĘĘĚĚĞĞĠĠĢĢĪĪĮĮİĶĶĹĹĻĻĽĽŃŃŅŅŇŇŌŌŐŐŔŔŖŖŘŘŚŚŞŞŢŢŤŤŪŪŮŮŰŰŲŲŴŴŶŶŹŹŻŻȘș−≤≥</a:t>
            </a:r>
            <a:r>
              <a:rPr lang="en-US" sz="1200" b="1" err="1">
                <a:solidFill>
                  <a:schemeClr val="tx1"/>
                </a:solidFill>
                <a:latin typeface="+mn-lt"/>
              </a:rPr>
              <a:t>ﬁﬂΆΈΉΊΌΎΏΐΑΒΓΕΖΗΘΙΚΛΜΝΞΟΠΡΣΤΥΦΧΨΪΫΆΈΉΊΰ</a:t>
            </a:r>
            <a:r>
              <a:rPr lang="en-US" sz="1200" b="1">
                <a:solidFill>
                  <a:schemeClr val="tx1"/>
                </a:solidFill>
                <a:latin typeface="+mn-lt"/>
              </a:rPr>
              <a:t>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 ●</a:t>
            </a:r>
            <a:endParaRPr lang="en-US"/>
          </a:p>
          <a:p>
            <a:pPr marL="0" marR="0" lvl="0" indent="0" algn="l" defTabSz="914400" rtl="0" eaLnBrk="1" fontAlgn="auto" latinLnBrk="0" hangingPunct="1">
              <a:lnSpc>
                <a:spcPct val="100000"/>
              </a:lnSpc>
              <a:spcBef>
                <a:spcPts val="0"/>
              </a:spcBef>
              <a:spcAft>
                <a:spcPts val="0"/>
              </a:spcAft>
              <a:buClr>
                <a:schemeClr val="tx1"/>
              </a:buClr>
              <a:buSzTx/>
              <a:buFont typeface="Ericsson Hilda Light" panose="00000400000000000000" pitchFamily="2" charset="0"/>
              <a:buNone/>
              <a:tabLst/>
              <a:defRPr/>
            </a:pPr>
            <a:r>
              <a:rPr lang="en-US" sz="1200" b="0" u="sng" err="1">
                <a:solidFill>
                  <a:schemeClr val="tx1"/>
                </a:solidFill>
                <a:latin typeface="Ericsson Hilda ExtraBold" panose="00000900000000000000" pitchFamily="2" charset="0"/>
              </a:rPr>
              <a:t>EricssonHilda</a:t>
            </a:r>
            <a:r>
              <a:rPr lang="en-US" sz="1200" b="0" u="sng">
                <a:solidFill>
                  <a:schemeClr val="tx1"/>
                </a:solidFill>
                <a:latin typeface="Ericsson Hilda ExtraBold" panose="00000900000000000000" pitchFamily="2" charset="0"/>
              </a:rPr>
              <a:t>(</a:t>
            </a:r>
            <a:r>
              <a:rPr lang="en-US" sz="1200" b="0" u="sng" err="1">
                <a:solidFill>
                  <a:schemeClr val="tx1"/>
                </a:solidFill>
                <a:latin typeface="Ericsson Hilda ExtraBold" panose="00000900000000000000" pitchFamily="2" charset="0"/>
              </a:rPr>
              <a:t>ExtraBold</a:t>
            </a:r>
            <a:r>
              <a:rPr lang="en-US" sz="1200" b="0" u="sng">
                <a:solidFill>
                  <a:schemeClr val="tx1"/>
                </a:solidFill>
                <a:latin typeface="Ericsson Hilda ExtraBold" panose="00000900000000000000" pitchFamily="2" charset="0"/>
              </a:rPr>
              <a:t>):</a:t>
            </a:r>
            <a:r>
              <a:rPr lang="en-US" sz="1200" b="0">
                <a:solidFill>
                  <a:schemeClr val="tx1"/>
                </a:solidFill>
                <a:latin typeface="Ericsson Hilda ExtraBold" panose="00000900000000000000" pitchFamily="2" charset="0"/>
              </a:rPr>
              <a:t>!"#$%&amp;'()*+,./0123456789:;&lt;=&gt;?@ABCDEFGHIJKLMNOPQRSTUVWXYZ[\]^_`</a:t>
            </a:r>
            <a:r>
              <a:rPr lang="en-US" sz="1200" b="0" err="1">
                <a:solidFill>
                  <a:schemeClr val="tx1"/>
                </a:solidFill>
                <a:latin typeface="Ericsson Hilda ExtraBold" panose="00000900000000000000" pitchFamily="2" charset="0"/>
              </a:rPr>
              <a:t>abcdefghijklmnopqrstuvwxyz</a:t>
            </a:r>
            <a:r>
              <a:rPr lang="en-US" sz="1200" b="0">
                <a:solidFill>
                  <a:schemeClr val="tx1"/>
                </a:solidFill>
                <a:latin typeface="Ericsson Hilda ExtraBold" panose="00000900000000000000" pitchFamily="2" charset="0"/>
              </a:rPr>
              <a:t>{|}~¡¢£¤¥¦§¨©ª«¬®¯°±²³´¶·¸¹º»¼½ÀÁÂÃÄÅÆÇÈËÌÍÎÏÐÑÒÓÔÕÖ×ØÙÚÛÜÝÞßàáâãäåæçèéêëìíîïðñòóôõö÷øùúûüýþÿĀāĂăąĆćĊċ</a:t>
            </a:r>
            <a:r>
              <a:rPr lang="en-US" sz="1200" b="0" kern="1200">
                <a:solidFill>
                  <a:schemeClr val="tx1"/>
                </a:solidFill>
                <a:latin typeface="Ericsson Hilda ExtraBold" panose="00000900000000000000" pitchFamily="2" charset="0"/>
                <a:ea typeface="+mn-ea"/>
                <a:cs typeface="+mn-cs"/>
              </a:rPr>
              <a:t>Čč</a:t>
            </a:r>
            <a:r>
              <a:rPr lang="en-US" sz="1200" b="0">
                <a:solidFill>
                  <a:schemeClr val="tx1"/>
                </a:solidFill>
                <a:latin typeface="Ericsson Hilda ExtraBold" panose="00000900000000000000" pitchFamily="2" charset="0"/>
              </a:rPr>
              <a:t>ĎďĐđĒĖėĘęĚěĞğĠġĢģĪīĮįİıĶķĹĺĻļĽľŁłŃńŅņŇňŌŐőŒœŔŕŖŗŘřŚśŞşŠšŢţŤťŪūŮůŰűŲųŴŵŶŷŸŹźŻżŽžƒȘșˆˇ˘˙˚˛˜˝</a:t>
            </a:r>
            <a:r>
              <a:rPr lang="en-US" sz="1200" b="0" err="1">
                <a:solidFill>
                  <a:schemeClr val="tx1"/>
                </a:solidFill>
                <a:latin typeface="Ericsson Hilda ExtraBold" panose="00000900000000000000" pitchFamily="2" charset="0"/>
              </a:rPr>
              <a:t>ẀẁẃẄẅỲỳ</a:t>
            </a:r>
            <a:r>
              <a:rPr lang="en-US" sz="1200" b="0">
                <a:solidFill>
                  <a:schemeClr val="tx1"/>
                </a:solidFill>
                <a:latin typeface="Ericsson Hilda ExtraBold" panose="00000900000000000000" pitchFamily="2" charset="0"/>
              </a:rPr>
              <a:t>‘’‚“”„†‡•…‰‹›⁄€™ĀĀĂĂĄĄĆĆĊĊČČĎĎĐĐĒĒĖĖĘĘĚĚĞĞĠĠĢĢĪĪĮĮİĶĶĹĹĻĻĽĽŃŃŅŅŇŇŌŌŐŐŔŔŖŖŘŘŚŚŞŞŢŢŤŤŪŪŮŮŰŰŲŲŴŴŶŶŹŹŻŻȘș−≤≥</a:t>
            </a:r>
            <a:r>
              <a:rPr lang="en-US" sz="1200" b="0" err="1">
                <a:solidFill>
                  <a:schemeClr val="tx1"/>
                </a:solidFill>
                <a:latin typeface="Ericsson Hilda ExtraBold" panose="00000900000000000000" pitchFamily="2" charset="0"/>
              </a:rPr>
              <a:t>ﬁﬂΆΈΉΊΌΎΏΐΑΒΓΕΖΗΘΙΚΛΜΝΞΟΠΡΣΤΥΦΧΨΪΫΆΈΉΊΰ</a:t>
            </a:r>
            <a:r>
              <a:rPr lang="en-US" sz="1200" b="0">
                <a:solidFill>
                  <a:schemeClr val="tx1"/>
                </a:solidFill>
                <a:latin typeface="Ericsson Hilda ExtraBold" panose="00000900000000000000" pitchFamily="2" charset="0"/>
              </a:rPr>
              <a:t>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a:t>
            </a:r>
            <a:endParaRPr lang="en-US"/>
          </a:p>
          <a:p>
            <a:pPr marL="0" marR="0" lvl="0" indent="0" algn="l" defTabSz="914400" rtl="0" eaLnBrk="1" fontAlgn="auto" latinLnBrk="0" hangingPunct="1">
              <a:lnSpc>
                <a:spcPct val="100000"/>
              </a:lnSpc>
              <a:spcBef>
                <a:spcPts val="0"/>
              </a:spcBef>
              <a:spcAft>
                <a:spcPts val="0"/>
              </a:spcAft>
              <a:buClr>
                <a:schemeClr val="tx1"/>
              </a:buClr>
              <a:buSzTx/>
              <a:buFont typeface="Ericsson Hilda Light" panose="00000400000000000000" pitchFamily="2" charset="0"/>
              <a:buNone/>
              <a:tabLst/>
              <a:defRPr/>
            </a:pPr>
            <a:endParaRPr lang="en-US" sz="1200" b="1">
              <a:solidFill>
                <a:schemeClr val="tx1"/>
              </a:solidFill>
              <a:latin typeface="Ericsson Technical Icons" panose="00000500000000000000" pitchFamily="2" charset="0"/>
            </a:endParaRPr>
          </a:p>
          <a:p>
            <a:pPr marL="0" marR="0" lvl="0" indent="0" algn="l" defTabSz="914400" rtl="0" eaLnBrk="1" fontAlgn="auto" latinLnBrk="0" hangingPunct="1">
              <a:lnSpc>
                <a:spcPct val="100000"/>
              </a:lnSpc>
              <a:spcBef>
                <a:spcPts val="0"/>
              </a:spcBef>
              <a:spcAft>
                <a:spcPts val="0"/>
              </a:spcAft>
              <a:buClr>
                <a:schemeClr val="tx1"/>
              </a:buClr>
              <a:buSzTx/>
              <a:buFont typeface="Ericsson Hilda Light" panose="00000400000000000000" pitchFamily="2" charset="0"/>
              <a:buNone/>
              <a:tabLst/>
              <a:defRPr/>
            </a:pPr>
            <a:r>
              <a:rPr lang="en-US" sz="1200" b="1">
                <a:solidFill>
                  <a:schemeClr val="tx1"/>
                </a:solidFill>
                <a:latin typeface="Ericsson Technical Icons" panose="00000500000000000000" pitchFamily="2" charset="0"/>
              </a:rPr>
              <a:t>B C D F G H I L M O P R S W X b c d f g h I l m o p r s w x</a:t>
            </a:r>
            <a:endParaRPr lang="en-US" sz="1200" b="1">
              <a:solidFill>
                <a:schemeClr val="tx1"/>
              </a:solidFill>
              <a:latin typeface="+mj-lt"/>
            </a:endParaRPr>
          </a:p>
        </p:txBody>
      </p:sp>
    </p:spTree>
    <p:extLst>
      <p:ext uri="{BB962C8B-B14F-4D97-AF65-F5344CB8AC3E}">
        <p14:creationId xmlns:p14="http://schemas.microsoft.com/office/powerpoint/2010/main" val="14104705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Black blank">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6869961-F931-4F1E-9FB3-8587EBA3F36F}"/>
              </a:ext>
            </a:extLst>
          </p:cNvPr>
          <p:cNvSpPr/>
          <p:nvPr userDrawn="1"/>
        </p:nvSpPr>
        <p:spPr bwMode="auto">
          <a:xfrm>
            <a:off x="0" y="0"/>
            <a:ext cx="12192000" cy="6858000"/>
          </a:xfrm>
          <a:prstGeom prst="rect">
            <a:avLst/>
          </a:prstGeom>
          <a:solidFill>
            <a:schemeClr val="bg2">
              <a:alpha val="0"/>
            </a:schemeClr>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b="0" i="0">
              <a:solidFill>
                <a:schemeClr val="bg1"/>
              </a:solidFill>
              <a:latin typeface="Ericsson Hilda" pitchFamily="2" charset="0"/>
            </a:endParaRPr>
          </a:p>
        </p:txBody>
      </p:sp>
      <p:pic>
        <p:nvPicPr>
          <p:cNvPr id="4" name="Graphic 3">
            <a:extLst>
              <a:ext uri="{FF2B5EF4-FFF2-40B4-BE49-F238E27FC236}">
                <a16:creationId xmlns:a16="http://schemas.microsoft.com/office/drawing/2014/main" id="{5D9DB7BA-3A2F-46BA-A617-2A049434CD6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93088" y="476251"/>
            <a:ext cx="256032" cy="256032"/>
          </a:xfrm>
          <a:prstGeom prst="rect">
            <a:avLst/>
          </a:prstGeom>
        </p:spPr>
      </p:pic>
      <p:sp>
        <p:nvSpPr>
          <p:cNvPr id="2" name="Title_SM">
            <a:extLst>
              <a:ext uri="{FF2B5EF4-FFF2-40B4-BE49-F238E27FC236}">
                <a16:creationId xmlns:a16="http://schemas.microsoft.com/office/drawing/2014/main" id="{7A5B4A90-ED8B-6895-84CC-18ABF936D04B}"/>
              </a:ext>
            </a:extLst>
          </p:cNvPr>
          <p:cNvSpPr>
            <a:spLocks noGrp="1" noChangeArrowheads="1"/>
          </p:cNvSpPr>
          <p:nvPr>
            <p:ph type="title" hasCustomPrompt="1"/>
          </p:nvPr>
        </p:nvSpPr>
        <p:spPr bwMode="auto">
          <a:xfrm>
            <a:off x="479424" y="476250"/>
            <a:ext cx="8353425" cy="1081088"/>
          </a:xfrm>
          <a:prstGeom prst="rect">
            <a:avLst/>
          </a:prstGeom>
          <a:noFill/>
          <a:ln w="9525">
            <a:noFill/>
            <a:miter lim="800000"/>
            <a:headEnd/>
            <a:tailEnd/>
          </a:ln>
        </p:spPr>
        <p:txBody>
          <a:bodyPr vert="horz" wrap="square" lIns="72000" tIns="36000" rIns="0" bIns="0" numCol="1" anchor="t" anchorCtr="0" compatLnSpc="1">
            <a:prstTxWarp prst="textNoShape">
              <a:avLst/>
            </a:prstTxWarp>
            <a:noAutofit/>
          </a:bodyPr>
          <a:lstStyle>
            <a:lvl1pPr>
              <a:defRPr>
                <a:solidFill>
                  <a:schemeClr val="tx1"/>
                </a:solidFill>
              </a:defRPr>
            </a:lvl1pPr>
          </a:lstStyle>
          <a:p>
            <a:pPr lvl="0"/>
            <a:r>
              <a:rPr lang="en-US"/>
              <a:t>Slide title, Ericsson Hilda Light 40pt, Ericsson Black, max 2-lines</a:t>
            </a:r>
          </a:p>
        </p:txBody>
      </p:sp>
    </p:spTree>
    <p:extLst>
      <p:ext uri="{BB962C8B-B14F-4D97-AF65-F5344CB8AC3E}">
        <p14:creationId xmlns:p14="http://schemas.microsoft.com/office/powerpoint/2010/main" val="351027840"/>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69F42FFA-3DFB-4DB2-A942-F02200203C82}"/>
              </a:ext>
            </a:extLst>
          </p:cNvPr>
          <p:cNvSpPr txBox="1"/>
          <p:nvPr userDrawn="1"/>
        </p:nvSpPr>
        <p:spPr>
          <a:xfrm>
            <a:off x="421638" y="6524625"/>
            <a:ext cx="2835713" cy="123111"/>
          </a:xfrm>
          <a:prstGeom prst="rect">
            <a:avLst/>
          </a:prstGeom>
          <a:noFill/>
        </p:spPr>
        <p:txBody>
          <a:bodyPr vert="horz" wrap="none" lIns="0" tIns="0" rIns="0" bIns="0" rtlCol="0">
            <a:spAutoFit/>
          </a:bodyPr>
          <a:lstStyle/>
          <a:p>
            <a:pPr marL="0" indent="0" algn="l">
              <a:buFontTx/>
              <a:buNone/>
            </a:pPr>
            <a:r>
              <a:rPr lang="en-US" sz="800" b="0" i="0" u="none">
                <a:solidFill>
                  <a:schemeClr val="tx1"/>
                </a:solidFill>
                <a:latin typeface="+mn-lt"/>
              </a:rPr>
              <a:t>  |  ETHCAL Csaba Antal  |  2025-06-02  |  Open  |  Page </a:t>
            </a:r>
            <a:fld id="{4197EDF5-D813-4A00-92AF-3EED07F86159}" type="slidenum">
              <a:rPr lang="en-US" sz="800" b="0" i="0" u="none" smtClean="0">
                <a:solidFill>
                  <a:schemeClr val="tx1"/>
                </a:solidFill>
                <a:latin typeface="+mn-lt"/>
              </a:rPr>
              <a:t>‹#›</a:t>
            </a:fld>
            <a:r>
              <a:rPr lang="en-US" sz="800" b="0" i="0" u="none">
                <a:solidFill>
                  <a:schemeClr val="tx1"/>
                </a:solidFill>
                <a:latin typeface="+mn-lt"/>
              </a:rPr>
              <a:t> of 10</a:t>
            </a:r>
          </a:p>
        </p:txBody>
      </p:sp>
    </p:spTree>
    <p:extLst>
      <p:ext uri="{BB962C8B-B14F-4D97-AF65-F5344CB8AC3E}">
        <p14:creationId xmlns:p14="http://schemas.microsoft.com/office/powerpoint/2010/main" val="395415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ck blank">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6869961-F931-4F1E-9FB3-8587EBA3F36F}"/>
              </a:ext>
            </a:extLst>
          </p:cNvPr>
          <p:cNvSpPr/>
          <p:nvPr userDrawn="1"/>
        </p:nvSpPr>
        <p:spPr bwMode="auto">
          <a:xfrm>
            <a:off x="0" y="0"/>
            <a:ext cx="12192000" cy="6858000"/>
          </a:xfrm>
          <a:prstGeom prst="rect">
            <a:avLst/>
          </a:prstGeom>
          <a:solidFill>
            <a:schemeClr val="bg2">
              <a:alpha val="0"/>
            </a:schemeClr>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err="1">
              <a:solidFill>
                <a:schemeClr val="bg1"/>
              </a:solidFill>
              <a:latin typeface="+mn-lt"/>
            </a:endParaRPr>
          </a:p>
        </p:txBody>
      </p:sp>
      <p:pic>
        <p:nvPicPr>
          <p:cNvPr id="4" name="Graphic 3">
            <a:extLst>
              <a:ext uri="{FF2B5EF4-FFF2-40B4-BE49-F238E27FC236}">
                <a16:creationId xmlns:a16="http://schemas.microsoft.com/office/drawing/2014/main" id="{5D9DB7BA-3A2F-46BA-A617-2A049434CD6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93088" y="476251"/>
            <a:ext cx="256032" cy="256032"/>
          </a:xfrm>
          <a:prstGeom prst="rect">
            <a:avLst/>
          </a:prstGeom>
        </p:spPr>
      </p:pic>
      <p:sp>
        <p:nvSpPr>
          <p:cNvPr id="5"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203FD5EF-20DB-46AB-B412-DF9112353719}"/>
              </a:ext>
            </a:extLst>
          </p:cNvPr>
          <p:cNvSpPr txBox="1"/>
          <p:nvPr userDrawn="1"/>
        </p:nvSpPr>
        <p:spPr>
          <a:xfrm>
            <a:off x="421638" y="6524625"/>
            <a:ext cx="2835713" cy="123111"/>
          </a:xfrm>
          <a:prstGeom prst="rect">
            <a:avLst/>
          </a:prstGeom>
          <a:noFill/>
        </p:spPr>
        <p:txBody>
          <a:bodyPr vert="horz" wrap="none" lIns="0" tIns="0" rIns="0" bIns="0" rtlCol="0">
            <a:spAutoFit/>
          </a:bodyPr>
          <a:lstStyle/>
          <a:p>
            <a:pPr marL="0" indent="0" algn="l">
              <a:buFontTx/>
              <a:buNone/>
            </a:pPr>
            <a:r>
              <a:rPr lang="en-US" sz="800" b="0" i="0" u="none">
                <a:solidFill>
                  <a:schemeClr val="tx1"/>
                </a:solidFill>
                <a:latin typeface="+mn-lt"/>
              </a:rPr>
              <a:t>  |  ETHCAL Csaba Antal  |  2025-06-02  |  Open  |  Page </a:t>
            </a:r>
            <a:fld id="{4353E80F-E8BC-4A71-B45B-145F0E69C1FA}" type="slidenum">
              <a:rPr lang="en-US" sz="800" b="0" i="0" u="none" smtClean="0">
                <a:solidFill>
                  <a:schemeClr val="tx1"/>
                </a:solidFill>
                <a:latin typeface="+mn-lt"/>
              </a:rPr>
              <a:t>‹#›</a:t>
            </a:fld>
            <a:r>
              <a:rPr lang="en-US" sz="800" b="0" i="0" u="none">
                <a:solidFill>
                  <a:schemeClr val="tx1"/>
                </a:solidFill>
                <a:latin typeface="+mn-lt"/>
              </a:rPr>
              <a:t> of 10</a:t>
            </a:r>
          </a:p>
        </p:txBody>
      </p:sp>
    </p:spTree>
    <p:extLst>
      <p:ext uri="{BB962C8B-B14F-4D97-AF65-F5344CB8AC3E}">
        <p14:creationId xmlns:p14="http://schemas.microsoft.com/office/powerpoint/2010/main" val="308447476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_SM"/>
          <p:cNvSpPr>
            <a:spLocks noGrp="1" noChangeArrowheads="1"/>
          </p:cNvSpPr>
          <p:nvPr>
            <p:ph type="title" hasCustomPrompt="1"/>
          </p:nvPr>
        </p:nvSpPr>
        <p:spPr bwMode="auto">
          <a:xfrm>
            <a:off x="479424" y="476250"/>
            <a:ext cx="8353425" cy="1081088"/>
          </a:xfrm>
          <a:prstGeom prst="rect">
            <a:avLst/>
          </a:prstGeom>
          <a:noFill/>
          <a:ln w="9525">
            <a:noFill/>
            <a:miter lim="800000"/>
            <a:headEnd/>
            <a:tailEnd/>
          </a:ln>
        </p:spPr>
        <p:txBody>
          <a:bodyPr vert="horz" wrap="square" lIns="72000" tIns="36000" rIns="0" bIns="0" numCol="1" anchor="t" anchorCtr="0" compatLnSpc="1">
            <a:prstTxWarp prst="textNoShape">
              <a:avLst/>
            </a:prstTxWarp>
            <a:noAutofit/>
          </a:bodyPr>
          <a:lstStyle>
            <a:lvl1pPr>
              <a:defRPr>
                <a:solidFill>
                  <a:schemeClr val="tx1"/>
                </a:solidFill>
              </a:defRPr>
            </a:lvl1pPr>
          </a:lstStyle>
          <a:p>
            <a:pPr lvl="0"/>
            <a:r>
              <a:rPr lang="en-US"/>
              <a:t>Slide title, Ericsson Hilda Light 40pt, Ericsson Black, max 2-lines</a:t>
            </a:r>
          </a:p>
        </p:txBody>
      </p:sp>
      <p:sp>
        <p:nvSpPr>
          <p:cNvPr id="3"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C44ECCE6-4D94-443E-8C20-CA233A5C0572}"/>
              </a:ext>
            </a:extLst>
          </p:cNvPr>
          <p:cNvSpPr txBox="1"/>
          <p:nvPr userDrawn="1"/>
        </p:nvSpPr>
        <p:spPr>
          <a:xfrm>
            <a:off x="421638" y="6524625"/>
            <a:ext cx="2835713" cy="123111"/>
          </a:xfrm>
          <a:prstGeom prst="rect">
            <a:avLst/>
          </a:prstGeom>
          <a:noFill/>
        </p:spPr>
        <p:txBody>
          <a:bodyPr vert="horz" wrap="none" lIns="0" tIns="0" rIns="0" bIns="0" rtlCol="0">
            <a:spAutoFit/>
          </a:bodyPr>
          <a:lstStyle/>
          <a:p>
            <a:pPr marL="0" indent="0" algn="l">
              <a:buFontTx/>
              <a:buNone/>
            </a:pPr>
            <a:r>
              <a:rPr lang="en-US" sz="800" b="0" i="0" u="none">
                <a:solidFill>
                  <a:schemeClr val="tx1"/>
                </a:solidFill>
                <a:latin typeface="+mn-lt"/>
              </a:rPr>
              <a:t>  |  ETHCAL Csaba Antal  |  2025-06-02  |  Open  |  Page </a:t>
            </a:r>
            <a:fld id="{0900C28E-2410-46BD-8934-00A5A7D66C61}" type="slidenum">
              <a:rPr lang="en-US" sz="800" b="0" i="0" u="none" smtClean="0">
                <a:solidFill>
                  <a:schemeClr val="tx1"/>
                </a:solidFill>
                <a:latin typeface="+mn-lt"/>
              </a:rPr>
              <a:t>‹#›</a:t>
            </a:fld>
            <a:r>
              <a:rPr lang="en-US" sz="800" b="0" i="0" u="none">
                <a:solidFill>
                  <a:schemeClr val="tx1"/>
                </a:solidFill>
                <a:latin typeface="+mn-lt"/>
              </a:rPr>
              <a:t> of 10</a:t>
            </a:r>
          </a:p>
        </p:txBody>
      </p:sp>
    </p:spTree>
    <p:extLst>
      <p:ext uri="{BB962C8B-B14F-4D97-AF65-F5344CB8AC3E}">
        <p14:creationId xmlns:p14="http://schemas.microsoft.com/office/powerpoint/2010/main" val="3415456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1 column">
    <p:spTree>
      <p:nvGrpSpPr>
        <p:cNvPr id="1" name=""/>
        <p:cNvGrpSpPr/>
        <p:nvPr/>
      </p:nvGrpSpPr>
      <p:grpSpPr>
        <a:xfrm>
          <a:off x="0" y="0"/>
          <a:ext cx="0" cy="0"/>
          <a:chOff x="0" y="0"/>
          <a:chExt cx="0" cy="0"/>
        </a:xfrm>
      </p:grpSpPr>
      <p:sp>
        <p:nvSpPr>
          <p:cNvPr id="5" name="Title_SM"/>
          <p:cNvSpPr>
            <a:spLocks noGrp="1" noChangeArrowheads="1"/>
          </p:cNvSpPr>
          <p:nvPr>
            <p:ph type="title" hasCustomPrompt="1"/>
          </p:nvPr>
        </p:nvSpPr>
        <p:spPr bwMode="auto">
          <a:xfrm>
            <a:off x="479425" y="476250"/>
            <a:ext cx="10521950"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solidFill>
                  <a:schemeClr val="tx1"/>
                </a:solidFill>
              </a:defRPr>
            </a:lvl1pPr>
          </a:lstStyle>
          <a:p>
            <a:pPr lvl="0"/>
            <a:r>
              <a:rPr lang="en-US"/>
              <a:t>Use this layout for document slides when you need space for a long heading and big content area</a:t>
            </a:r>
          </a:p>
        </p:txBody>
      </p:sp>
      <p:sp>
        <p:nvSpPr>
          <p:cNvPr id="3" name="Content Placeholder 2">
            <a:extLst>
              <a:ext uri="{FF2B5EF4-FFF2-40B4-BE49-F238E27FC236}">
                <a16:creationId xmlns:a16="http://schemas.microsoft.com/office/drawing/2014/main" id="{810CFEFC-6AC8-4817-A0D3-6029D48BD293}"/>
              </a:ext>
            </a:extLst>
          </p:cNvPr>
          <p:cNvSpPr>
            <a:spLocks noGrp="1"/>
          </p:cNvSpPr>
          <p:nvPr>
            <p:ph sz="quarter" idx="10" hasCustomPrompt="1"/>
          </p:nvPr>
        </p:nvSpPr>
        <p:spPr>
          <a:xfrm>
            <a:off x="479425" y="1844675"/>
            <a:ext cx="11233150" cy="4392612"/>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lvl5pPr>
          </a:lstStyle>
          <a:p>
            <a:pPr lvl="0"/>
            <a:r>
              <a:rPr lang="en-US"/>
              <a:t>For heading, use Ericsson Hilda in bold. For copy and bullets, use Ericsson Hilda.</a:t>
            </a:r>
          </a:p>
          <a:p>
            <a:pPr lvl="0"/>
            <a:r>
              <a:rPr lang="en-US"/>
              <a:t>First level</a:t>
            </a:r>
          </a:p>
          <a:p>
            <a:pPr lvl="1"/>
            <a:r>
              <a:rPr lang="en-US"/>
              <a:t>Second level</a:t>
            </a:r>
          </a:p>
          <a:p>
            <a:pPr lvl="2"/>
            <a:r>
              <a:rPr lang="en-US"/>
              <a:t>Third level</a:t>
            </a:r>
          </a:p>
          <a:p>
            <a:pPr lvl="3"/>
            <a:r>
              <a:rPr lang="en-US"/>
              <a:t>Fourth level</a:t>
            </a:r>
          </a:p>
        </p:txBody>
      </p:sp>
      <p:sp>
        <p:nvSpPr>
          <p:cNvPr id="8"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C2AD0284-E6BA-49D8-AB3F-D94DBB1D54F0}"/>
              </a:ext>
            </a:extLst>
          </p:cNvPr>
          <p:cNvSpPr txBox="1"/>
          <p:nvPr userDrawn="1"/>
        </p:nvSpPr>
        <p:spPr>
          <a:xfrm>
            <a:off x="421638" y="6524625"/>
            <a:ext cx="2835713" cy="123111"/>
          </a:xfrm>
          <a:prstGeom prst="rect">
            <a:avLst/>
          </a:prstGeom>
          <a:noFill/>
        </p:spPr>
        <p:txBody>
          <a:bodyPr vert="horz" wrap="none" lIns="0" tIns="0" rIns="0" bIns="0" rtlCol="0">
            <a:spAutoFit/>
          </a:bodyPr>
          <a:lstStyle/>
          <a:p>
            <a:pPr marL="0" indent="0" algn="l">
              <a:buFontTx/>
              <a:buNone/>
            </a:pPr>
            <a:r>
              <a:rPr lang="en-US" sz="800" b="0" i="0" u="none">
                <a:solidFill>
                  <a:schemeClr val="tx1"/>
                </a:solidFill>
                <a:latin typeface="+mn-lt"/>
              </a:rPr>
              <a:t>  |  ETHCAL Csaba Antal  |  2025-06-02  |  Open  |  Page </a:t>
            </a:r>
            <a:fld id="{903C673F-65CE-4E4E-9205-A6A48B1CD21E}" type="slidenum">
              <a:rPr lang="en-US" sz="800" b="0" i="0" u="none" smtClean="0">
                <a:solidFill>
                  <a:schemeClr val="tx1"/>
                </a:solidFill>
                <a:latin typeface="+mn-lt"/>
              </a:rPr>
              <a:t>‹#›</a:t>
            </a:fld>
            <a:r>
              <a:rPr lang="en-US" sz="800" b="0" i="0" u="none">
                <a:solidFill>
                  <a:schemeClr val="tx1"/>
                </a:solidFill>
                <a:latin typeface="+mn-lt"/>
              </a:rPr>
              <a:t> of 10</a:t>
            </a:r>
          </a:p>
        </p:txBody>
      </p:sp>
    </p:spTree>
    <p:extLst>
      <p:ext uri="{BB962C8B-B14F-4D97-AF65-F5344CB8AC3E}">
        <p14:creationId xmlns:p14="http://schemas.microsoft.com/office/powerpoint/2010/main" val="3443338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1 smaller column">
    <p:spTree>
      <p:nvGrpSpPr>
        <p:cNvPr id="1" name=""/>
        <p:cNvGrpSpPr/>
        <p:nvPr/>
      </p:nvGrpSpPr>
      <p:grpSpPr>
        <a:xfrm>
          <a:off x="0" y="0"/>
          <a:ext cx="0" cy="0"/>
          <a:chOff x="0" y="0"/>
          <a:chExt cx="0" cy="0"/>
        </a:xfrm>
      </p:grpSpPr>
      <p:sp>
        <p:nvSpPr>
          <p:cNvPr id="6" name="Title_SM">
            <a:extLst>
              <a:ext uri="{FF2B5EF4-FFF2-40B4-BE49-F238E27FC236}">
                <a16:creationId xmlns:a16="http://schemas.microsoft.com/office/drawing/2014/main" id="{3F4EF873-DC0F-4698-BEC2-502DB043AA5C}"/>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solidFill>
                  <a:schemeClr val="tx1"/>
                </a:solidFill>
              </a:defRPr>
            </a:lvl1pPr>
          </a:lstStyle>
          <a:p>
            <a:pPr lvl="0"/>
            <a:r>
              <a:rPr lang="en-US"/>
              <a:t>Use this layout for presentations using short and crisp headings</a:t>
            </a:r>
          </a:p>
        </p:txBody>
      </p:sp>
      <p:sp>
        <p:nvSpPr>
          <p:cNvPr id="4" name="Content Placeholder 2">
            <a:extLst>
              <a:ext uri="{FF2B5EF4-FFF2-40B4-BE49-F238E27FC236}">
                <a16:creationId xmlns:a16="http://schemas.microsoft.com/office/drawing/2014/main" id="{784F54AF-EED6-486A-9ACA-42061F4AAE9A}"/>
              </a:ext>
            </a:extLst>
          </p:cNvPr>
          <p:cNvSpPr>
            <a:spLocks noGrp="1"/>
          </p:cNvSpPr>
          <p:nvPr>
            <p:ph sz="quarter" idx="11" hasCustomPrompt="1"/>
          </p:nvPr>
        </p:nvSpPr>
        <p:spPr>
          <a:xfrm>
            <a:off x="479425" y="1844675"/>
            <a:ext cx="8353426" cy="4392612"/>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lvl5pPr>
          </a:lstStyle>
          <a:p>
            <a:pPr lvl="0"/>
            <a:r>
              <a:rPr lang="en-US"/>
              <a:t>For heading, use Ericsson Hilda in bold. For copy and bullets, use Ericsson Hilda.</a:t>
            </a:r>
          </a:p>
          <a:p>
            <a:pPr lvl="0"/>
            <a:r>
              <a:rPr lang="en-US"/>
              <a:t>First level</a:t>
            </a:r>
          </a:p>
          <a:p>
            <a:pPr lvl="1"/>
            <a:r>
              <a:rPr lang="en-US"/>
              <a:t>Second level</a:t>
            </a:r>
          </a:p>
          <a:p>
            <a:pPr lvl="2"/>
            <a:r>
              <a:rPr lang="en-US"/>
              <a:t>Third level</a:t>
            </a:r>
          </a:p>
          <a:p>
            <a:pPr lvl="3"/>
            <a:r>
              <a:rPr lang="en-US"/>
              <a:t>Fourth level</a:t>
            </a:r>
          </a:p>
        </p:txBody>
      </p:sp>
      <p:sp>
        <p:nvSpPr>
          <p:cNvPr id="7"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DB8BC610-C1B0-4C6A-B5C2-80DA487CE5DE}"/>
              </a:ext>
            </a:extLst>
          </p:cNvPr>
          <p:cNvSpPr txBox="1"/>
          <p:nvPr userDrawn="1"/>
        </p:nvSpPr>
        <p:spPr>
          <a:xfrm>
            <a:off x="421638" y="6524625"/>
            <a:ext cx="2835713" cy="123111"/>
          </a:xfrm>
          <a:prstGeom prst="rect">
            <a:avLst/>
          </a:prstGeom>
          <a:noFill/>
        </p:spPr>
        <p:txBody>
          <a:bodyPr vert="horz" wrap="none" lIns="0" tIns="0" rIns="0" bIns="0" rtlCol="0">
            <a:spAutoFit/>
          </a:bodyPr>
          <a:lstStyle/>
          <a:p>
            <a:pPr marL="0" indent="0" algn="l">
              <a:buFontTx/>
              <a:buNone/>
            </a:pPr>
            <a:r>
              <a:rPr lang="en-US" sz="800" b="0" i="0" u="none">
                <a:solidFill>
                  <a:schemeClr val="tx1"/>
                </a:solidFill>
                <a:latin typeface="+mn-lt"/>
              </a:rPr>
              <a:t>  |  ETHCAL Csaba Antal  |  2025-06-02  |  Open  |  Page </a:t>
            </a:r>
            <a:fld id="{5E1F048D-26AB-4EA7-810A-59ABA3F6E531}" type="slidenum">
              <a:rPr lang="en-US" sz="800" b="0" i="0" u="none" smtClean="0">
                <a:solidFill>
                  <a:schemeClr val="tx1"/>
                </a:solidFill>
                <a:latin typeface="+mn-lt"/>
              </a:rPr>
              <a:t>‹#›</a:t>
            </a:fld>
            <a:r>
              <a:rPr lang="en-US" sz="800" b="0" i="0" u="none">
                <a:solidFill>
                  <a:schemeClr val="tx1"/>
                </a:solidFill>
                <a:latin typeface="+mn-lt"/>
              </a:rPr>
              <a:t> of 10</a:t>
            </a:r>
          </a:p>
        </p:txBody>
      </p:sp>
    </p:spTree>
    <p:extLst>
      <p:ext uri="{BB962C8B-B14F-4D97-AF65-F5344CB8AC3E}">
        <p14:creationId xmlns:p14="http://schemas.microsoft.com/office/powerpoint/2010/main" val="3607999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2 columns">
    <p:spTree>
      <p:nvGrpSpPr>
        <p:cNvPr id="1" name=""/>
        <p:cNvGrpSpPr/>
        <p:nvPr/>
      </p:nvGrpSpPr>
      <p:grpSpPr>
        <a:xfrm>
          <a:off x="0" y="0"/>
          <a:ext cx="0" cy="0"/>
          <a:chOff x="0" y="0"/>
          <a:chExt cx="0" cy="0"/>
        </a:xfrm>
      </p:grpSpPr>
      <p:sp>
        <p:nvSpPr>
          <p:cNvPr id="6" name="Title_SM">
            <a:extLst>
              <a:ext uri="{FF2B5EF4-FFF2-40B4-BE49-F238E27FC236}">
                <a16:creationId xmlns:a16="http://schemas.microsoft.com/office/drawing/2014/main" id="{891BF4C4-9DF9-4D9F-A738-37FBCD45AA68}"/>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solidFill>
                  <a:schemeClr val="tx1"/>
                </a:solidFill>
              </a:defRPr>
            </a:lvl1pPr>
          </a:lstStyle>
          <a:p>
            <a:pPr lvl="0"/>
            <a:r>
              <a:rPr lang="en-US"/>
              <a:t>Slide title, Ericsson Hilda Light 40pt, Ericsson Black, max 2-lines</a:t>
            </a:r>
          </a:p>
        </p:txBody>
      </p:sp>
      <p:sp>
        <p:nvSpPr>
          <p:cNvPr id="3" name="Content Placeholder 1"/>
          <p:cNvSpPr>
            <a:spLocks noGrp="1"/>
          </p:cNvSpPr>
          <p:nvPr>
            <p:ph sz="half" idx="1" hasCustomPrompt="1"/>
          </p:nvPr>
        </p:nvSpPr>
        <p:spPr>
          <a:xfrm>
            <a:off x="479425" y="1844675"/>
            <a:ext cx="5472113" cy="4392612"/>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lvl5pPr>
          </a:lstStyle>
          <a:p>
            <a:pPr lvl="0"/>
            <a:r>
              <a:rPr lang="en-US"/>
              <a:t>For heading, use Ericsson Hilda in bold. For copy and bullets, use Ericsson Hilda.</a:t>
            </a:r>
          </a:p>
          <a:p>
            <a:pPr lvl="0"/>
            <a:r>
              <a:rPr lang="en-US"/>
              <a:t>First level</a:t>
            </a:r>
          </a:p>
          <a:p>
            <a:pPr lvl="1"/>
            <a:r>
              <a:rPr lang="en-US"/>
              <a:t>Second level</a:t>
            </a:r>
          </a:p>
          <a:p>
            <a:pPr lvl="2"/>
            <a:r>
              <a:rPr lang="en-US"/>
              <a:t>Third level</a:t>
            </a:r>
          </a:p>
          <a:p>
            <a:pPr lvl="3"/>
            <a:r>
              <a:rPr lang="en-US"/>
              <a:t>Fourth level</a:t>
            </a:r>
          </a:p>
        </p:txBody>
      </p:sp>
      <p:sp>
        <p:nvSpPr>
          <p:cNvPr id="5" name="Content Placeholder 3"/>
          <p:cNvSpPr>
            <a:spLocks noGrp="1"/>
          </p:cNvSpPr>
          <p:nvPr>
            <p:ph sz="quarter" idx="3" hasCustomPrompt="1"/>
          </p:nvPr>
        </p:nvSpPr>
        <p:spPr>
          <a:xfrm>
            <a:off x="6240463" y="1844674"/>
            <a:ext cx="5472112" cy="439261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lvl5pPr>
          </a:lstStyle>
          <a:p>
            <a:pPr lvl="0"/>
            <a:r>
              <a:rPr lang="en-US"/>
              <a:t>For heading, use Ericsson Hilda in bold. For copy and bullets, use Ericsson Hilda.</a:t>
            </a:r>
          </a:p>
          <a:p>
            <a:pPr lvl="0"/>
            <a:r>
              <a:rPr lang="en-US"/>
              <a:t>First level</a:t>
            </a:r>
          </a:p>
          <a:p>
            <a:pPr lvl="1"/>
            <a:r>
              <a:rPr lang="en-US"/>
              <a:t>Second level</a:t>
            </a:r>
          </a:p>
          <a:p>
            <a:pPr lvl="2"/>
            <a:r>
              <a:rPr lang="en-US"/>
              <a:t>Third level</a:t>
            </a:r>
          </a:p>
          <a:p>
            <a:pPr lvl="3"/>
            <a:r>
              <a:rPr lang="en-US"/>
              <a:t>Fourth level</a:t>
            </a:r>
          </a:p>
        </p:txBody>
      </p:sp>
      <p:sp>
        <p:nvSpPr>
          <p:cNvPr id="8"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53797230-5A6C-4718-8C90-CB9F2709B382}"/>
              </a:ext>
            </a:extLst>
          </p:cNvPr>
          <p:cNvSpPr txBox="1"/>
          <p:nvPr userDrawn="1"/>
        </p:nvSpPr>
        <p:spPr>
          <a:xfrm>
            <a:off x="421638" y="6524625"/>
            <a:ext cx="2835713" cy="123111"/>
          </a:xfrm>
          <a:prstGeom prst="rect">
            <a:avLst/>
          </a:prstGeom>
          <a:noFill/>
        </p:spPr>
        <p:txBody>
          <a:bodyPr vert="horz" wrap="none" lIns="0" tIns="0" rIns="0" bIns="0" rtlCol="0">
            <a:spAutoFit/>
          </a:bodyPr>
          <a:lstStyle/>
          <a:p>
            <a:pPr marL="0" indent="0" algn="l">
              <a:buFontTx/>
              <a:buNone/>
            </a:pPr>
            <a:r>
              <a:rPr lang="en-US" sz="800" b="0" i="0" u="none">
                <a:solidFill>
                  <a:schemeClr val="tx1"/>
                </a:solidFill>
                <a:latin typeface="+mn-lt"/>
              </a:rPr>
              <a:t>  |  ETHCAL Csaba Antal  |  2025-06-02  |  Open  |  Page </a:t>
            </a:r>
            <a:fld id="{1F6CFD61-FD92-44F7-BA98-289D6F8DC359}" type="slidenum">
              <a:rPr lang="en-US" sz="800" b="0" i="0" u="none" smtClean="0">
                <a:solidFill>
                  <a:schemeClr val="tx1"/>
                </a:solidFill>
                <a:latin typeface="+mn-lt"/>
              </a:rPr>
              <a:t>‹#›</a:t>
            </a:fld>
            <a:r>
              <a:rPr lang="en-US" sz="800" b="0" i="0" u="none">
                <a:solidFill>
                  <a:schemeClr val="tx1"/>
                </a:solidFill>
                <a:latin typeface="+mn-lt"/>
              </a:rPr>
              <a:t> of 10</a:t>
            </a:r>
          </a:p>
        </p:txBody>
      </p:sp>
    </p:spTree>
    <p:extLst>
      <p:ext uri="{BB962C8B-B14F-4D97-AF65-F5344CB8AC3E}">
        <p14:creationId xmlns:p14="http://schemas.microsoft.com/office/powerpoint/2010/main" val="675883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3 columns">
    <p:spTree>
      <p:nvGrpSpPr>
        <p:cNvPr id="1" name=""/>
        <p:cNvGrpSpPr/>
        <p:nvPr/>
      </p:nvGrpSpPr>
      <p:grpSpPr>
        <a:xfrm>
          <a:off x="0" y="0"/>
          <a:ext cx="0" cy="0"/>
          <a:chOff x="0" y="0"/>
          <a:chExt cx="0" cy="0"/>
        </a:xfrm>
      </p:grpSpPr>
      <p:sp>
        <p:nvSpPr>
          <p:cNvPr id="10" name="Title_SM">
            <a:extLst>
              <a:ext uri="{FF2B5EF4-FFF2-40B4-BE49-F238E27FC236}">
                <a16:creationId xmlns:a16="http://schemas.microsoft.com/office/drawing/2014/main" id="{6B686A21-AA96-4B0A-B7CE-F4C6D5D31B32}"/>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solidFill>
                  <a:schemeClr val="tx1"/>
                </a:solidFill>
              </a:defRPr>
            </a:lvl1pPr>
          </a:lstStyle>
          <a:p>
            <a:pPr lvl="0"/>
            <a:r>
              <a:rPr lang="en-US"/>
              <a:t>Slide title, Ericsson Hilda Light 40pt, Ericsson Black, max 2-lines</a:t>
            </a:r>
          </a:p>
        </p:txBody>
      </p:sp>
      <p:sp>
        <p:nvSpPr>
          <p:cNvPr id="6" name="Content Placeholder 1"/>
          <p:cNvSpPr>
            <a:spLocks noGrp="1"/>
          </p:cNvSpPr>
          <p:nvPr>
            <p:ph sz="quarter" idx="11" hasCustomPrompt="1"/>
          </p:nvPr>
        </p:nvSpPr>
        <p:spPr>
          <a:xfrm>
            <a:off x="481052" y="1846580"/>
            <a:ext cx="3528000" cy="439261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lvl4pPr>
            <a:lvl5pPr>
              <a:defRPr/>
            </a:lvl5pPr>
          </a:lstStyle>
          <a:p>
            <a:pPr lvl="0"/>
            <a:r>
              <a:rPr lang="en-US"/>
              <a:t>For heading, use Ericsson Hilda in bold. For copy and bullets, use Ericsson Hilda.</a:t>
            </a:r>
          </a:p>
          <a:p>
            <a:pPr lvl="0"/>
            <a:r>
              <a:rPr lang="en-US"/>
              <a:t>First level</a:t>
            </a:r>
          </a:p>
          <a:p>
            <a:pPr lvl="1"/>
            <a:r>
              <a:rPr lang="en-US"/>
              <a:t>Second level</a:t>
            </a:r>
          </a:p>
          <a:p>
            <a:pPr lvl="2"/>
            <a:r>
              <a:rPr lang="en-US"/>
              <a:t>Third level</a:t>
            </a:r>
          </a:p>
        </p:txBody>
      </p:sp>
      <p:sp>
        <p:nvSpPr>
          <p:cNvPr id="8" name="Content Placeholder 2"/>
          <p:cNvSpPr>
            <a:spLocks noGrp="1"/>
          </p:cNvSpPr>
          <p:nvPr>
            <p:ph sz="quarter" idx="12" hasCustomPrompt="1"/>
          </p:nvPr>
        </p:nvSpPr>
        <p:spPr>
          <a:xfrm>
            <a:off x="4332814" y="1844674"/>
            <a:ext cx="3528000" cy="439261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lvl4pPr>
            <a:lvl5pPr>
              <a:defRPr/>
            </a:lvl5pPr>
          </a:lstStyle>
          <a:p>
            <a:pPr lvl="0"/>
            <a:r>
              <a:rPr lang="en-US"/>
              <a:t>For heading, use Ericsson Hilda in bold. For copy and bullets, use Ericsson Hilda.</a:t>
            </a:r>
          </a:p>
          <a:p>
            <a:pPr lvl="0"/>
            <a:r>
              <a:rPr lang="en-US"/>
              <a:t>First level</a:t>
            </a:r>
          </a:p>
          <a:p>
            <a:pPr lvl="1"/>
            <a:r>
              <a:rPr lang="en-US"/>
              <a:t>Second level</a:t>
            </a:r>
          </a:p>
          <a:p>
            <a:pPr lvl="2"/>
            <a:r>
              <a:rPr lang="en-US"/>
              <a:t>Third level</a:t>
            </a:r>
          </a:p>
        </p:txBody>
      </p:sp>
      <p:sp>
        <p:nvSpPr>
          <p:cNvPr id="7" name="Content Placeholder 3">
            <a:extLst>
              <a:ext uri="{FF2B5EF4-FFF2-40B4-BE49-F238E27FC236}">
                <a16:creationId xmlns:a16="http://schemas.microsoft.com/office/drawing/2014/main" id="{8E3794F8-471D-4987-945F-3C29BB03AB49}"/>
              </a:ext>
            </a:extLst>
          </p:cNvPr>
          <p:cNvSpPr>
            <a:spLocks noGrp="1"/>
          </p:cNvSpPr>
          <p:nvPr>
            <p:ph sz="quarter" idx="13" hasCustomPrompt="1"/>
          </p:nvPr>
        </p:nvSpPr>
        <p:spPr>
          <a:xfrm>
            <a:off x="8184575" y="1846580"/>
            <a:ext cx="3528000" cy="439261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lvl4pPr>
            <a:lvl5pPr>
              <a:defRPr/>
            </a:lvl5pPr>
          </a:lstStyle>
          <a:p>
            <a:pPr lvl="0"/>
            <a:r>
              <a:rPr lang="en-US"/>
              <a:t>For heading, use Ericsson Hilda in bold. For copy and bullets, use Ericsson Hilda.</a:t>
            </a:r>
          </a:p>
          <a:p>
            <a:pPr lvl="0"/>
            <a:r>
              <a:rPr lang="en-US"/>
              <a:t>First level</a:t>
            </a:r>
          </a:p>
          <a:p>
            <a:pPr lvl="1"/>
            <a:r>
              <a:rPr lang="en-US"/>
              <a:t>Second level</a:t>
            </a:r>
          </a:p>
          <a:p>
            <a:pPr lvl="2"/>
            <a:r>
              <a:rPr lang="en-US"/>
              <a:t>Third level</a:t>
            </a:r>
          </a:p>
        </p:txBody>
      </p:sp>
      <p:sp>
        <p:nvSpPr>
          <p:cNvPr id="9"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2C8570FA-FAA3-4EFA-A4F1-01C285AE39DE}"/>
              </a:ext>
            </a:extLst>
          </p:cNvPr>
          <p:cNvSpPr txBox="1"/>
          <p:nvPr userDrawn="1"/>
        </p:nvSpPr>
        <p:spPr>
          <a:xfrm>
            <a:off x="421638" y="6524625"/>
            <a:ext cx="2835713" cy="123111"/>
          </a:xfrm>
          <a:prstGeom prst="rect">
            <a:avLst/>
          </a:prstGeom>
          <a:noFill/>
        </p:spPr>
        <p:txBody>
          <a:bodyPr vert="horz" wrap="none" lIns="0" tIns="0" rIns="0" bIns="0" rtlCol="0">
            <a:spAutoFit/>
          </a:bodyPr>
          <a:lstStyle/>
          <a:p>
            <a:pPr marL="0" indent="0" algn="l">
              <a:buFontTx/>
              <a:buNone/>
            </a:pPr>
            <a:r>
              <a:rPr lang="en-US" sz="800" b="0" i="0" u="none">
                <a:solidFill>
                  <a:schemeClr val="tx1"/>
                </a:solidFill>
                <a:latin typeface="+mn-lt"/>
              </a:rPr>
              <a:t>  |  ETHCAL Csaba Antal  |  2025-06-02  |  Open  |  Page </a:t>
            </a:r>
            <a:fld id="{E0E7108E-595F-471F-8FD7-E892DAAF37D4}" type="slidenum">
              <a:rPr lang="en-US" sz="800" b="0" i="0" u="none" smtClean="0">
                <a:solidFill>
                  <a:schemeClr val="tx1"/>
                </a:solidFill>
                <a:latin typeface="+mn-lt"/>
              </a:rPr>
              <a:t>‹#›</a:t>
            </a:fld>
            <a:r>
              <a:rPr lang="en-US" sz="800" b="0" i="0" u="none">
                <a:solidFill>
                  <a:schemeClr val="tx1"/>
                </a:solidFill>
                <a:latin typeface="+mn-lt"/>
              </a:rPr>
              <a:t> of 10</a:t>
            </a:r>
          </a:p>
        </p:txBody>
      </p:sp>
    </p:spTree>
    <p:extLst>
      <p:ext uri="{BB962C8B-B14F-4D97-AF65-F5344CB8AC3E}">
        <p14:creationId xmlns:p14="http://schemas.microsoft.com/office/powerpoint/2010/main" val="3545725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4 columns">
    <p:spTree>
      <p:nvGrpSpPr>
        <p:cNvPr id="1" name=""/>
        <p:cNvGrpSpPr/>
        <p:nvPr/>
      </p:nvGrpSpPr>
      <p:grpSpPr>
        <a:xfrm>
          <a:off x="0" y="0"/>
          <a:ext cx="0" cy="0"/>
          <a:chOff x="0" y="0"/>
          <a:chExt cx="0" cy="0"/>
        </a:xfrm>
      </p:grpSpPr>
      <p:sp>
        <p:nvSpPr>
          <p:cNvPr id="7" name="Title_SM">
            <a:extLst>
              <a:ext uri="{FF2B5EF4-FFF2-40B4-BE49-F238E27FC236}">
                <a16:creationId xmlns:a16="http://schemas.microsoft.com/office/drawing/2014/main" id="{F4D71A67-F349-4E68-B7B8-D53CE323A764}"/>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solidFill>
                  <a:schemeClr val="tx1"/>
                </a:solidFill>
              </a:defRPr>
            </a:lvl1pPr>
          </a:lstStyle>
          <a:p>
            <a:pPr lvl="0"/>
            <a:r>
              <a:rPr lang="en-US"/>
              <a:t>Slide title, Ericsson Hilda Light 40pt, Ericsson Black, max 2-lines</a:t>
            </a:r>
          </a:p>
        </p:txBody>
      </p:sp>
      <p:sp>
        <p:nvSpPr>
          <p:cNvPr id="4" name="Content Placeholder 1"/>
          <p:cNvSpPr>
            <a:spLocks noGrp="1"/>
          </p:cNvSpPr>
          <p:nvPr>
            <p:ph sz="quarter" idx="10" hasCustomPrompt="1"/>
          </p:nvPr>
        </p:nvSpPr>
        <p:spPr>
          <a:xfrm>
            <a:off x="479425" y="1844674"/>
            <a:ext cx="2592388" cy="439261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lvl4pPr>
            <a:lvl5pPr>
              <a:defRPr/>
            </a:lvl5pPr>
          </a:lstStyle>
          <a:p>
            <a:pPr lvl="0"/>
            <a:r>
              <a:rPr lang="en-US"/>
              <a:t>For heading, use Ericsson Hilda in bold. For copy and bullets, use Ericsson Hilda.</a:t>
            </a:r>
          </a:p>
          <a:p>
            <a:pPr lvl="0"/>
            <a:r>
              <a:rPr lang="en-US"/>
              <a:t>First level</a:t>
            </a:r>
          </a:p>
          <a:p>
            <a:pPr lvl="1"/>
            <a:r>
              <a:rPr lang="en-US"/>
              <a:t>Second level</a:t>
            </a:r>
          </a:p>
          <a:p>
            <a:pPr lvl="2"/>
            <a:r>
              <a:rPr lang="en-US"/>
              <a:t>Third level</a:t>
            </a:r>
          </a:p>
        </p:txBody>
      </p:sp>
      <p:sp>
        <p:nvSpPr>
          <p:cNvPr id="6" name="Content Placeholder 2"/>
          <p:cNvSpPr>
            <a:spLocks noGrp="1"/>
          </p:cNvSpPr>
          <p:nvPr>
            <p:ph sz="quarter" idx="11" hasCustomPrompt="1"/>
          </p:nvPr>
        </p:nvSpPr>
        <p:spPr>
          <a:xfrm>
            <a:off x="3359149" y="1844674"/>
            <a:ext cx="2592389" cy="439261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lvl4pPr>
          </a:lstStyle>
          <a:p>
            <a:pPr lvl="0"/>
            <a:r>
              <a:rPr lang="en-US"/>
              <a:t>For heading, use Ericsson Hilda in bold. For copy and bullets, use Ericsson Hilda.</a:t>
            </a:r>
          </a:p>
          <a:p>
            <a:pPr lvl="0"/>
            <a:r>
              <a:rPr lang="en-US"/>
              <a:t>First level</a:t>
            </a:r>
          </a:p>
          <a:p>
            <a:pPr lvl="1"/>
            <a:r>
              <a:rPr lang="en-US"/>
              <a:t>Second level</a:t>
            </a:r>
          </a:p>
          <a:p>
            <a:pPr lvl="2"/>
            <a:r>
              <a:rPr lang="en-US"/>
              <a:t>Third level</a:t>
            </a:r>
          </a:p>
        </p:txBody>
      </p:sp>
      <p:sp>
        <p:nvSpPr>
          <p:cNvPr id="8" name="Content Placeholder 3"/>
          <p:cNvSpPr>
            <a:spLocks noGrp="1"/>
          </p:cNvSpPr>
          <p:nvPr>
            <p:ph sz="quarter" idx="12" hasCustomPrompt="1"/>
          </p:nvPr>
        </p:nvSpPr>
        <p:spPr>
          <a:xfrm>
            <a:off x="6240463" y="1844674"/>
            <a:ext cx="2592388" cy="4392614"/>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lvl4pPr>
          </a:lstStyle>
          <a:p>
            <a:pPr lvl="0"/>
            <a:r>
              <a:rPr lang="en-US"/>
              <a:t>For heading, use Ericsson Hilda in bold. For copy and bullets, use Ericsson Hilda.</a:t>
            </a:r>
          </a:p>
          <a:p>
            <a:pPr lvl="0"/>
            <a:r>
              <a:rPr lang="en-US"/>
              <a:t>First level</a:t>
            </a:r>
          </a:p>
          <a:p>
            <a:pPr lvl="1"/>
            <a:r>
              <a:rPr lang="en-US"/>
              <a:t>Second level</a:t>
            </a:r>
          </a:p>
          <a:p>
            <a:pPr lvl="2"/>
            <a:r>
              <a:rPr lang="en-US"/>
              <a:t>Third level</a:t>
            </a:r>
          </a:p>
        </p:txBody>
      </p:sp>
      <p:sp>
        <p:nvSpPr>
          <p:cNvPr id="9" name="Content Placeholder 4"/>
          <p:cNvSpPr>
            <a:spLocks noGrp="1"/>
          </p:cNvSpPr>
          <p:nvPr>
            <p:ph sz="quarter" idx="13" hasCustomPrompt="1"/>
          </p:nvPr>
        </p:nvSpPr>
        <p:spPr>
          <a:xfrm>
            <a:off x="9120188" y="1844674"/>
            <a:ext cx="2592387" cy="4392613"/>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lvl4pPr>
          </a:lstStyle>
          <a:p>
            <a:pPr lvl="0"/>
            <a:r>
              <a:rPr lang="en-US"/>
              <a:t>For heading, use Ericsson Hilda in bold. For copy and bullets, use Ericsson Hilda.</a:t>
            </a:r>
          </a:p>
          <a:p>
            <a:pPr lvl="0"/>
            <a:r>
              <a:rPr lang="en-US"/>
              <a:t>First level</a:t>
            </a:r>
          </a:p>
          <a:p>
            <a:pPr lvl="1"/>
            <a:r>
              <a:rPr lang="en-US"/>
              <a:t>Second level</a:t>
            </a:r>
          </a:p>
          <a:p>
            <a:pPr lvl="2"/>
            <a:r>
              <a:rPr lang="en-US"/>
              <a:t>Third level</a:t>
            </a:r>
          </a:p>
        </p:txBody>
      </p:sp>
      <p:sp>
        <p:nvSpPr>
          <p:cNvPr id="11"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A55C34B4-681E-4FDA-A9BB-6BC31D94C8D6}"/>
              </a:ext>
            </a:extLst>
          </p:cNvPr>
          <p:cNvSpPr txBox="1"/>
          <p:nvPr userDrawn="1"/>
        </p:nvSpPr>
        <p:spPr>
          <a:xfrm>
            <a:off x="421638" y="6524625"/>
            <a:ext cx="2835713" cy="123111"/>
          </a:xfrm>
          <a:prstGeom prst="rect">
            <a:avLst/>
          </a:prstGeom>
          <a:noFill/>
        </p:spPr>
        <p:txBody>
          <a:bodyPr vert="horz" wrap="none" lIns="0" tIns="0" rIns="0" bIns="0" rtlCol="0">
            <a:spAutoFit/>
          </a:bodyPr>
          <a:lstStyle/>
          <a:p>
            <a:pPr marL="0" indent="0" algn="l">
              <a:buFontTx/>
              <a:buNone/>
            </a:pPr>
            <a:r>
              <a:rPr lang="en-US" sz="800" b="0" i="0" u="none">
                <a:solidFill>
                  <a:schemeClr val="tx1"/>
                </a:solidFill>
                <a:latin typeface="+mn-lt"/>
              </a:rPr>
              <a:t>  |  ETHCAL Csaba Antal  |  2025-06-02  |  Open  |  Page </a:t>
            </a:r>
            <a:fld id="{F580C913-6AFA-4701-B9F7-854EC605C320}" type="slidenum">
              <a:rPr lang="en-US" sz="800" b="0" i="0" u="none" smtClean="0">
                <a:solidFill>
                  <a:schemeClr val="tx1"/>
                </a:solidFill>
                <a:latin typeface="+mn-lt"/>
              </a:rPr>
              <a:t>‹#›</a:t>
            </a:fld>
            <a:r>
              <a:rPr lang="en-US" sz="800" b="0" i="0" u="none">
                <a:solidFill>
                  <a:schemeClr val="tx1"/>
                </a:solidFill>
                <a:latin typeface="+mn-lt"/>
              </a:rPr>
              <a:t> of 10</a:t>
            </a:r>
          </a:p>
        </p:txBody>
      </p:sp>
    </p:spTree>
    <p:extLst>
      <p:ext uri="{BB962C8B-B14F-4D97-AF65-F5344CB8AC3E}">
        <p14:creationId xmlns:p14="http://schemas.microsoft.com/office/powerpoint/2010/main" val="2275899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sv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Title_SM"/>
          <p:cNvSpPr>
            <a:spLocks noGrp="1" noChangeArrowheads="1"/>
          </p:cNvSpPr>
          <p:nvPr>
            <p:ph type="title"/>
          </p:nvPr>
        </p:nvSpPr>
        <p:spPr bwMode="auto">
          <a:xfrm>
            <a:off x="479424" y="476250"/>
            <a:ext cx="8353425"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p>
            <a:pPr lvl="0"/>
            <a:r>
              <a:rPr lang="en-US"/>
              <a:t>Slide title, Ericsson Hilda Light 40pt, Ericsson Black, max 2-lines</a:t>
            </a:r>
          </a:p>
        </p:txBody>
      </p:sp>
      <p:sp>
        <p:nvSpPr>
          <p:cNvPr id="8" name="Text Placeholder 2">
            <a:extLst>
              <a:ext uri="{FF2B5EF4-FFF2-40B4-BE49-F238E27FC236}">
                <a16:creationId xmlns:a16="http://schemas.microsoft.com/office/drawing/2014/main" id="{483145CE-A2DE-4236-A4F9-8AE088671CA5}"/>
              </a:ext>
            </a:extLst>
          </p:cNvPr>
          <p:cNvSpPr>
            <a:spLocks noGrp="1"/>
          </p:cNvSpPr>
          <p:nvPr>
            <p:ph type="body" idx="1"/>
          </p:nvPr>
        </p:nvSpPr>
        <p:spPr>
          <a:xfrm>
            <a:off x="479425" y="1844674"/>
            <a:ext cx="11233150" cy="4392613"/>
          </a:xfrm>
          <a:prstGeom prst="rect">
            <a:avLst/>
          </a:prstGeom>
        </p:spPr>
        <p:txBody>
          <a:bodyPr vert="horz" lIns="72000" tIns="36000" rIns="72000" bIns="360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6</a:t>
            </a:r>
          </a:p>
          <a:p>
            <a:pPr lvl="6"/>
            <a:r>
              <a:rPr lang="en-US"/>
              <a:t>7</a:t>
            </a:r>
          </a:p>
          <a:p>
            <a:pPr lvl="7"/>
            <a:r>
              <a:rPr lang="en-US"/>
              <a:t>8</a:t>
            </a:r>
          </a:p>
          <a:p>
            <a:pPr lvl="8"/>
            <a:r>
              <a:rPr lang="en-US"/>
              <a:t>9</a:t>
            </a:r>
          </a:p>
        </p:txBody>
      </p:sp>
      <p:pic>
        <p:nvPicPr>
          <p:cNvPr id="7" name="Graphic 6">
            <a:extLst>
              <a:ext uri="{FF2B5EF4-FFF2-40B4-BE49-F238E27FC236}">
                <a16:creationId xmlns:a16="http://schemas.microsoft.com/office/drawing/2014/main" id="{ECFCA6C0-C300-46F3-8D05-D936BF801E76}"/>
              </a:ext>
            </a:extLst>
          </p:cNvPr>
          <p:cNvPicPr>
            <a:picLocks noChangeAspect="1"/>
          </p:cNvPicPr>
          <p:nvPr userDrawn="1"/>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11493088" y="476251"/>
            <a:ext cx="256032" cy="256032"/>
          </a:xfrm>
          <a:prstGeom prst="rect">
            <a:avLst/>
          </a:prstGeom>
        </p:spPr>
      </p:pic>
    </p:spTree>
    <p:extLst>
      <p:ext uri="{BB962C8B-B14F-4D97-AF65-F5344CB8AC3E}">
        <p14:creationId xmlns:p14="http://schemas.microsoft.com/office/powerpoint/2010/main" val="2523064765"/>
      </p:ext>
    </p:extLst>
  </p:cSld>
  <p:clrMap bg1="lt1" tx1="dk1" bg2="lt2" tx2="dk2" accent1="accent1" accent2="accent2" accent3="accent3" accent4="accent4" accent5="accent5" accent6="accent6" hlink="hlink" folHlink="folHlink"/>
  <p:sldLayoutIdLst>
    <p:sldLayoutId id="2147483661" r:id="rId1"/>
    <p:sldLayoutId id="2147483707" r:id="rId2"/>
    <p:sldLayoutId id="2147483709" r:id="rId3"/>
    <p:sldLayoutId id="2147483673" r:id="rId4"/>
    <p:sldLayoutId id="2147483706" r:id="rId5"/>
    <p:sldLayoutId id="2147483694" r:id="rId6"/>
    <p:sldLayoutId id="2147483675" r:id="rId7"/>
    <p:sldLayoutId id="2147483696" r:id="rId8"/>
    <p:sldLayoutId id="2147483678" r:id="rId9"/>
    <p:sldLayoutId id="2147483690" r:id="rId10"/>
    <p:sldLayoutId id="2147483681" r:id="rId11"/>
    <p:sldLayoutId id="2147483692" r:id="rId12"/>
    <p:sldLayoutId id="2147483705" r:id="rId13"/>
    <p:sldLayoutId id="2147483728" r:id="rId14"/>
  </p:sldLayoutIdLst>
  <p:hf sldNum="0" hdr="0" ftr="0" dt="0"/>
  <p:txStyles>
    <p:titleStyle>
      <a:lvl1pPr algn="l" rtl="0" eaLnBrk="1" fontAlgn="base" hangingPunct="1">
        <a:lnSpc>
          <a:spcPct val="85000"/>
        </a:lnSpc>
        <a:spcBef>
          <a:spcPts val="300"/>
        </a:spcBef>
        <a:spcAft>
          <a:spcPct val="0"/>
        </a:spcAft>
        <a:defRPr sz="4000" kern="1400" spc="-160">
          <a:solidFill>
            <a:schemeClr val="tx1"/>
          </a:solidFill>
          <a:latin typeface="+mj-lt"/>
          <a:ea typeface="+mj-ea"/>
          <a:cs typeface="+mj-cs"/>
        </a:defRPr>
      </a:lvl1pPr>
      <a:lvl2pPr algn="l" rtl="0" eaLnBrk="1" fontAlgn="base" hangingPunct="1">
        <a:lnSpc>
          <a:spcPct val="85000"/>
        </a:lnSpc>
        <a:spcBef>
          <a:spcPct val="0"/>
        </a:spcBef>
        <a:spcAft>
          <a:spcPct val="0"/>
        </a:spcAft>
        <a:defRPr sz="4000">
          <a:solidFill>
            <a:schemeClr val="tx1"/>
          </a:solidFill>
          <a:latin typeface="Ericsson Hilda" pitchFamily="2" charset="0"/>
        </a:defRPr>
      </a:lvl2pPr>
      <a:lvl3pPr algn="l" rtl="0" eaLnBrk="1" fontAlgn="base" hangingPunct="1">
        <a:lnSpc>
          <a:spcPct val="85000"/>
        </a:lnSpc>
        <a:spcBef>
          <a:spcPct val="0"/>
        </a:spcBef>
        <a:spcAft>
          <a:spcPct val="0"/>
        </a:spcAft>
        <a:defRPr sz="4000">
          <a:solidFill>
            <a:schemeClr val="tx1"/>
          </a:solidFill>
          <a:latin typeface="Ericsson Hilda" pitchFamily="2" charset="0"/>
        </a:defRPr>
      </a:lvl3pPr>
      <a:lvl4pPr algn="l" rtl="0" eaLnBrk="1" fontAlgn="base" hangingPunct="1">
        <a:lnSpc>
          <a:spcPct val="85000"/>
        </a:lnSpc>
        <a:spcBef>
          <a:spcPct val="0"/>
        </a:spcBef>
        <a:spcAft>
          <a:spcPct val="0"/>
        </a:spcAft>
        <a:defRPr sz="4000">
          <a:solidFill>
            <a:schemeClr val="tx1"/>
          </a:solidFill>
          <a:latin typeface="Ericsson Hilda" pitchFamily="2" charset="0"/>
        </a:defRPr>
      </a:lvl4pPr>
      <a:lvl5pPr algn="l" rtl="0" eaLnBrk="1" fontAlgn="base" hangingPunct="1">
        <a:lnSpc>
          <a:spcPct val="85000"/>
        </a:lnSpc>
        <a:spcBef>
          <a:spcPct val="0"/>
        </a:spcBef>
        <a:spcAft>
          <a:spcPct val="0"/>
        </a:spcAft>
        <a:defRPr sz="4000">
          <a:solidFill>
            <a:schemeClr val="tx1"/>
          </a:solidFill>
          <a:latin typeface="Ericsson Hilda" pitchFamily="2" charset="0"/>
        </a:defRPr>
      </a:lvl5pPr>
      <a:lvl6pPr marL="457200" algn="l" rtl="0" eaLnBrk="1" fontAlgn="base" hangingPunct="1">
        <a:spcBef>
          <a:spcPct val="0"/>
        </a:spcBef>
        <a:spcAft>
          <a:spcPct val="0"/>
        </a:spcAft>
        <a:defRPr sz="3200">
          <a:solidFill>
            <a:schemeClr val="tx1"/>
          </a:solidFill>
          <a:latin typeface="Ericsson Hilda" pitchFamily="2" charset="0"/>
        </a:defRPr>
      </a:lvl6pPr>
      <a:lvl7pPr marL="914400" algn="l" rtl="0" eaLnBrk="1" fontAlgn="base" hangingPunct="1">
        <a:spcBef>
          <a:spcPct val="0"/>
        </a:spcBef>
        <a:spcAft>
          <a:spcPct val="0"/>
        </a:spcAft>
        <a:defRPr sz="3200">
          <a:solidFill>
            <a:schemeClr val="tx1"/>
          </a:solidFill>
          <a:latin typeface="Ericsson Hilda" pitchFamily="2" charset="0"/>
        </a:defRPr>
      </a:lvl7pPr>
      <a:lvl8pPr marL="1371600" algn="l" rtl="0" eaLnBrk="1" fontAlgn="base" hangingPunct="1">
        <a:spcBef>
          <a:spcPct val="0"/>
        </a:spcBef>
        <a:spcAft>
          <a:spcPct val="0"/>
        </a:spcAft>
        <a:defRPr sz="3200">
          <a:solidFill>
            <a:schemeClr val="tx1"/>
          </a:solidFill>
          <a:latin typeface="Ericsson Hilda" pitchFamily="2" charset="0"/>
        </a:defRPr>
      </a:lvl8pPr>
      <a:lvl9pPr marL="1828800" algn="l" rtl="0" eaLnBrk="1" fontAlgn="base" hangingPunct="1">
        <a:spcBef>
          <a:spcPct val="0"/>
        </a:spcBef>
        <a:spcAft>
          <a:spcPct val="0"/>
        </a:spcAft>
        <a:defRPr sz="3200">
          <a:solidFill>
            <a:schemeClr val="tx1"/>
          </a:solidFill>
          <a:latin typeface="Ericsson Hilda" pitchFamily="2" charset="0"/>
        </a:defRPr>
      </a:lvl9pPr>
    </p:titleStyle>
    <p:bodyStyle>
      <a:lvl1pPr marL="265113" indent="-265113" algn="l" rtl="0" eaLnBrk="1" fontAlgn="base" hangingPunct="1">
        <a:spcBef>
          <a:spcPts val="800"/>
        </a:spcBef>
        <a:spcAft>
          <a:spcPct val="0"/>
        </a:spcAft>
        <a:buClrTx/>
        <a:buFont typeface="Ericsson Hilda" panose="00000500000000000000" pitchFamily="2" charset="0"/>
        <a:buChar char="●"/>
        <a:defRPr sz="2000" kern="1000" spc="-30">
          <a:solidFill>
            <a:schemeClr val="tx1"/>
          </a:solidFill>
          <a:latin typeface="+mn-lt"/>
          <a:ea typeface="+mn-ea"/>
          <a:cs typeface="+mn-cs"/>
        </a:defRPr>
      </a:lvl1pPr>
      <a:lvl2pPr marL="538163" indent="-273050" algn="l" rtl="0" eaLnBrk="1" fontAlgn="base" hangingPunct="1">
        <a:spcBef>
          <a:spcPts val="800"/>
        </a:spcBef>
        <a:spcAft>
          <a:spcPct val="0"/>
        </a:spcAft>
        <a:buClrTx/>
        <a:buFont typeface="Ericsson Hilda" panose="00000500000000000000" pitchFamily="2" charset="0"/>
        <a:buChar char="–"/>
        <a:defRPr sz="2000" kern="1000" spc="-30">
          <a:solidFill>
            <a:schemeClr val="tx1"/>
          </a:solidFill>
          <a:latin typeface="+mn-lt"/>
        </a:defRPr>
      </a:lvl2pPr>
      <a:lvl3pPr marL="803275" indent="-265113" algn="l" rtl="0" eaLnBrk="1" fontAlgn="base" hangingPunct="1">
        <a:spcBef>
          <a:spcPts val="800"/>
        </a:spcBef>
        <a:spcAft>
          <a:spcPct val="0"/>
        </a:spcAft>
        <a:buClrTx/>
        <a:buFont typeface="Ericsson Hilda" panose="00000500000000000000" pitchFamily="2" charset="0"/>
        <a:buChar char="●"/>
        <a:defRPr sz="2000" kern="1000" spc="-30">
          <a:solidFill>
            <a:schemeClr val="tx1"/>
          </a:solidFill>
          <a:latin typeface="+mn-lt"/>
        </a:defRPr>
      </a:lvl3pPr>
      <a:lvl4pPr marL="1076325" indent="-273050" algn="l" rtl="0" eaLnBrk="1" fontAlgn="base" hangingPunct="1">
        <a:spcBef>
          <a:spcPts val="800"/>
        </a:spcBef>
        <a:spcAft>
          <a:spcPct val="0"/>
        </a:spcAft>
        <a:buClrTx/>
        <a:buFont typeface="Ericsson Hilda" panose="00000500000000000000" pitchFamily="2" charset="0"/>
        <a:buChar char="–"/>
        <a:defRPr sz="2000" kern="1000" spc="-30">
          <a:solidFill>
            <a:schemeClr val="tx1"/>
          </a:solidFill>
          <a:latin typeface="+mn-lt"/>
        </a:defRPr>
      </a:lvl4pPr>
      <a:lvl5pPr marL="1341438" indent="-265113" algn="l" rtl="0" eaLnBrk="1" fontAlgn="base" hangingPunct="1">
        <a:spcBef>
          <a:spcPts val="800"/>
        </a:spcBef>
        <a:spcAft>
          <a:spcPct val="0"/>
        </a:spcAft>
        <a:buClrTx/>
        <a:buFont typeface="Ericsson Hilda" panose="00000500000000000000" pitchFamily="2" charset="0"/>
        <a:buChar char="●"/>
        <a:defRPr sz="2000" kern="1000" spc="-30">
          <a:solidFill>
            <a:schemeClr val="tx1"/>
          </a:solidFill>
          <a:latin typeface="+mn-lt"/>
        </a:defRPr>
      </a:lvl5pPr>
      <a:lvl6pPr marL="1341438" indent="-265113" algn="l" rtl="0" eaLnBrk="1" fontAlgn="base" hangingPunct="1">
        <a:spcBef>
          <a:spcPts val="800"/>
        </a:spcBef>
        <a:spcAft>
          <a:spcPct val="0"/>
        </a:spcAft>
        <a:buClrTx/>
        <a:buFont typeface="Ericsson Hilda" panose="00000500000000000000" pitchFamily="2" charset="0"/>
        <a:buChar char="●"/>
        <a:defRPr sz="2000">
          <a:solidFill>
            <a:schemeClr val="tx1"/>
          </a:solidFill>
          <a:latin typeface="+mn-lt"/>
        </a:defRPr>
      </a:lvl6pPr>
      <a:lvl7pPr marL="1341438" indent="-265113" algn="l" rtl="0" eaLnBrk="1" fontAlgn="base" hangingPunct="1">
        <a:spcBef>
          <a:spcPts val="800"/>
        </a:spcBef>
        <a:spcAft>
          <a:spcPct val="0"/>
        </a:spcAft>
        <a:buClrTx/>
        <a:buFont typeface="Ericsson Hilda" panose="00000500000000000000" pitchFamily="2" charset="0"/>
        <a:buChar char="●"/>
        <a:defRPr sz="2000">
          <a:solidFill>
            <a:schemeClr val="tx1"/>
          </a:solidFill>
          <a:latin typeface="+mn-lt"/>
        </a:defRPr>
      </a:lvl7pPr>
      <a:lvl8pPr marL="1341438" indent="-265113" algn="l" rtl="0" eaLnBrk="1" fontAlgn="base" hangingPunct="1">
        <a:spcBef>
          <a:spcPts val="800"/>
        </a:spcBef>
        <a:spcAft>
          <a:spcPct val="0"/>
        </a:spcAft>
        <a:buClrTx/>
        <a:buFont typeface="Ericsson Hilda" panose="00000500000000000000" pitchFamily="2" charset="0"/>
        <a:buChar char="●"/>
        <a:defRPr sz="2000">
          <a:solidFill>
            <a:schemeClr val="tx1"/>
          </a:solidFill>
          <a:latin typeface="+mn-lt"/>
        </a:defRPr>
      </a:lvl8pPr>
      <a:lvl9pPr marL="1341438" indent="-265113" algn="l" rtl="0" eaLnBrk="1" fontAlgn="base" hangingPunct="1">
        <a:spcBef>
          <a:spcPts val="800"/>
        </a:spcBef>
        <a:spcAft>
          <a:spcPct val="0"/>
        </a:spcAft>
        <a:buClrTx/>
        <a:buFont typeface="Ericsson Hilda" panose="00000500000000000000" pitchFamily="2" charset="0"/>
        <a:buChar char="●"/>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00">
          <p15:clr>
            <a:srgbClr val="A4A3A4"/>
          </p15:clr>
        </p15:guide>
        <p15:guide id="2" pos="302">
          <p15:clr>
            <a:srgbClr val="A4A3A4"/>
          </p15:clr>
        </p15:guide>
        <p15:guide id="3" pos="1935">
          <p15:clr>
            <a:srgbClr val="A4A3A4"/>
          </p15:clr>
        </p15:guide>
        <p15:guide id="4" orient="horz" pos="981">
          <p15:clr>
            <a:srgbClr val="A4A3A4"/>
          </p15:clr>
        </p15:guide>
        <p15:guide id="6" pos="2116">
          <p15:clr>
            <a:srgbClr val="A4A3A4"/>
          </p15:clr>
        </p15:guide>
        <p15:guide id="7" pos="3931">
          <p15:clr>
            <a:srgbClr val="A4A3A4"/>
          </p15:clr>
        </p15:guide>
        <p15:guide id="9" pos="3749">
          <p15:clr>
            <a:srgbClr val="A4A3A4"/>
          </p15:clr>
        </p15:guide>
        <p15:guide id="10" pos="5564">
          <p15:clr>
            <a:srgbClr val="A4A3A4"/>
          </p15:clr>
        </p15:guide>
        <p15:guide id="12" pos="5745">
          <p15:clr>
            <a:srgbClr val="A4A3A4"/>
          </p15:clr>
        </p15:guide>
        <p15:guide id="13" pos="7378">
          <p15:clr>
            <a:srgbClr val="A4A3A4"/>
          </p15:clr>
        </p15:guide>
        <p15:guide id="16" orient="horz" pos="2478">
          <p15:clr>
            <a:srgbClr val="A4A3A4"/>
          </p15:clr>
        </p15:guide>
        <p15:guide id="17" orient="horz" pos="2614">
          <p15:clr>
            <a:srgbClr val="A4A3A4"/>
          </p15:clr>
        </p15:guide>
        <p15:guide id="18" orient="horz" pos="3929">
          <p15:clr>
            <a:srgbClr val="A4A3A4"/>
          </p15:clr>
        </p15:guide>
        <p15:guide id="19" orient="horz" pos="4110">
          <p15:clr>
            <a:srgbClr val="A4A3A4"/>
          </p15:clr>
        </p15:guide>
        <p15:guide id="20" orient="horz" pos="1162">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customXml" Target="../../customXml/item9.xml"/><Relationship Id="rId1" Type="http://schemas.openxmlformats.org/officeDocument/2006/relationships/customXml" Target="../../customXml/item8.xml"/><Relationship Id="rId4"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hyperlink" Target="https://portfolio.ericsson.net/Main-Catalog/Cloud-Software-and-Services/Business-and-Operations-Support-Systems/Data-and-Analytics/Telco-IT-AI-Apps/c/FGB1010591" TargetMode="External"/><Relationship Id="rId2" Type="http://schemas.openxmlformats.org/officeDocument/2006/relationships/image" Target="../media/image4.jpeg"/><Relationship Id="rId1" Type="http://schemas.openxmlformats.org/officeDocument/2006/relationships/slideLayout" Target="../slideLayouts/slideLayout14.xml"/><Relationship Id="rId6" Type="http://schemas.openxmlformats.org/officeDocument/2006/relationships/hyperlink" Target="https://portfolio.ericsson.net/Main-Catalog/Cloud-Software-and-Services/Business-and-Operations-Support-Systems/Data-and-Analytics/Telco-DataOps-Platform/c/FGB101630" TargetMode="External"/><Relationship Id="rId5" Type="http://schemas.openxmlformats.org/officeDocument/2006/relationships/hyperlink" Target="https://portfolio.ericsson.net/Main-Catalog/Cross-portfolio/Artificial-Intelligence/Expert-Analytics/c/FGB1010459" TargetMode="Externa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7.xml"/><Relationship Id="rId5" Type="http://schemas.openxmlformats.org/officeDocument/2006/relationships/image" Target="../media/image12.sv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19.svg"/><Relationship Id="rId13" Type="http://schemas.openxmlformats.org/officeDocument/2006/relationships/image" Target="../media/image24.png"/><Relationship Id="rId18" Type="http://schemas.openxmlformats.org/officeDocument/2006/relationships/image" Target="../media/image29.sv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svg"/><Relationship Id="rId17" Type="http://schemas.openxmlformats.org/officeDocument/2006/relationships/image" Target="../media/image28.png"/><Relationship Id="rId2" Type="http://schemas.openxmlformats.org/officeDocument/2006/relationships/notesSlide" Target="../notesSlides/notesSlide1.xml"/><Relationship Id="rId16" Type="http://schemas.openxmlformats.org/officeDocument/2006/relationships/image" Target="../media/image27.svg"/><Relationship Id="rId1" Type="http://schemas.openxmlformats.org/officeDocument/2006/relationships/slideLayout" Target="../slideLayouts/slideLayout2.xml"/><Relationship Id="rId6" Type="http://schemas.openxmlformats.org/officeDocument/2006/relationships/image" Target="../media/image17.svg"/><Relationship Id="rId11" Type="http://schemas.openxmlformats.org/officeDocument/2006/relationships/image" Target="../media/image22.png"/><Relationship Id="rId5" Type="http://schemas.openxmlformats.org/officeDocument/2006/relationships/image" Target="../media/image16.png"/><Relationship Id="rId15" Type="http://schemas.openxmlformats.org/officeDocument/2006/relationships/image" Target="../media/image2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 Id="rId14" Type="http://schemas.openxmlformats.org/officeDocument/2006/relationships/image" Target="../media/image25.svg"/></Relationships>
</file>

<file path=ppt/slides/_rels/slide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E6EB1-F06E-3F99-7FC2-C6DC384167F8}"/>
              </a:ext>
            </a:extLst>
          </p:cNvPr>
          <p:cNvSpPr>
            <a:spLocks noGrp="1"/>
          </p:cNvSpPr>
          <p:nvPr>
            <p:ph type="ctrTitle"/>
          </p:nvPr>
        </p:nvSpPr>
        <p:spPr>
          <a:xfrm>
            <a:off x="479425" y="476250"/>
            <a:ext cx="8353426" cy="3457576"/>
          </a:xfrm>
        </p:spPr>
        <p:txBody>
          <a:bodyPr/>
          <a:lstStyle/>
          <a:p>
            <a:r>
              <a:rPr lang="en-US" sz="6000">
                <a:solidFill>
                  <a:srgbClr val="181818"/>
                </a:solidFill>
                <a:effectLst/>
                <a:latin typeface="Ericsson Hilda Light" panose="00000400000000000000" pitchFamily="2" charset="0"/>
              </a:rPr>
              <a:t>Mesterséges </a:t>
            </a:r>
            <a:r>
              <a:rPr lang="en-US" sz="6000" err="1">
                <a:solidFill>
                  <a:srgbClr val="181818"/>
                </a:solidFill>
                <a:effectLst/>
                <a:latin typeface="Ericsson Hilda Light" panose="00000400000000000000" pitchFamily="2" charset="0"/>
              </a:rPr>
              <a:t>intelligencia</a:t>
            </a:r>
            <a:r>
              <a:rPr lang="en-US" sz="6000">
                <a:solidFill>
                  <a:srgbClr val="181818"/>
                </a:solidFill>
                <a:effectLst/>
                <a:latin typeface="Ericsson Hilda Light" panose="00000400000000000000" pitchFamily="2" charset="0"/>
              </a:rPr>
              <a:t> </a:t>
            </a:r>
            <a:r>
              <a:rPr lang="en-US" sz="6000" err="1">
                <a:solidFill>
                  <a:srgbClr val="181818"/>
                </a:solidFill>
                <a:effectLst/>
                <a:latin typeface="Ericsson Hilda Light" panose="00000400000000000000" pitchFamily="2" charset="0"/>
              </a:rPr>
              <a:t>megoldások</a:t>
            </a:r>
            <a:r>
              <a:rPr lang="en-US" sz="6000">
                <a:solidFill>
                  <a:srgbClr val="181818"/>
                </a:solidFill>
                <a:effectLst/>
                <a:latin typeface="Ericsson Hilda Light" panose="00000400000000000000" pitchFamily="2" charset="0"/>
              </a:rPr>
              <a:t> a </a:t>
            </a:r>
            <a:r>
              <a:rPr lang="en-US" sz="6000" err="1">
                <a:solidFill>
                  <a:srgbClr val="181818"/>
                </a:solidFill>
                <a:effectLst/>
                <a:latin typeface="Ericsson Hilda Light" panose="00000400000000000000" pitchFamily="2" charset="0"/>
              </a:rPr>
              <a:t>rádiós</a:t>
            </a:r>
            <a:r>
              <a:rPr lang="en-US" sz="6000">
                <a:solidFill>
                  <a:srgbClr val="181818"/>
                </a:solidFill>
                <a:effectLst/>
                <a:latin typeface="Ericsson Hilda Light" panose="00000400000000000000" pitchFamily="2" charset="0"/>
              </a:rPr>
              <a:t> </a:t>
            </a:r>
            <a:r>
              <a:rPr lang="en-US" sz="6000" err="1">
                <a:solidFill>
                  <a:srgbClr val="181818"/>
                </a:solidFill>
                <a:effectLst/>
                <a:latin typeface="Ericsson Hilda Light" panose="00000400000000000000" pitchFamily="2" charset="0"/>
              </a:rPr>
              <a:t>kommunikációért</a:t>
            </a:r>
            <a:endParaRPr lang="en-US" sz="6000"/>
          </a:p>
        </p:txBody>
      </p:sp>
      <p:sp>
        <p:nvSpPr>
          <p:cNvPr id="8" name="Subtitle 7">
            <a:extLst>
              <a:ext uri="{FF2B5EF4-FFF2-40B4-BE49-F238E27FC236}">
                <a16:creationId xmlns:a16="http://schemas.microsoft.com/office/drawing/2014/main" id="{80B3D65F-C491-E0D1-94B1-F14E0149196E}"/>
              </a:ext>
            </a:extLst>
          </p:cNvPr>
          <p:cNvSpPr>
            <a:spLocks noGrp="1"/>
          </p:cNvSpPr>
          <p:nvPr>
            <p:ph type="subTitle" idx="1"/>
          </p:nvPr>
        </p:nvSpPr>
        <p:spPr/>
        <p:txBody>
          <a:bodyPr/>
          <a:lstStyle/>
          <a:p>
            <a:r>
              <a:rPr lang="hu-HU" dirty="0"/>
              <a:t>Dr </a:t>
            </a:r>
            <a:r>
              <a:rPr lang="en-US" dirty="0"/>
              <a:t>Antal Csaba</a:t>
            </a:r>
          </a:p>
          <a:p>
            <a:r>
              <a:rPr lang="en-US" dirty="0" err="1"/>
              <a:t>Technológiai</a:t>
            </a:r>
            <a:r>
              <a:rPr lang="en-US" dirty="0"/>
              <a:t> </a:t>
            </a:r>
            <a:r>
              <a:rPr lang="hu-HU" dirty="0"/>
              <a:t>i</a:t>
            </a:r>
            <a:r>
              <a:rPr lang="en-US" dirty="0" err="1"/>
              <a:t>gazgató</a:t>
            </a:r>
            <a:endParaRPr lang="en-US" dirty="0"/>
          </a:p>
          <a:p>
            <a:r>
              <a:rPr lang="en-US" dirty="0"/>
              <a:t>Adat </a:t>
            </a:r>
            <a:r>
              <a:rPr lang="en-US" dirty="0" err="1"/>
              <a:t>és</a:t>
            </a:r>
            <a:r>
              <a:rPr lang="en-US" dirty="0"/>
              <a:t> </a:t>
            </a:r>
            <a:r>
              <a:rPr lang="en-US" dirty="0" err="1"/>
              <a:t>analitikai</a:t>
            </a:r>
            <a:r>
              <a:rPr lang="en-US" dirty="0"/>
              <a:t> </a:t>
            </a:r>
            <a:r>
              <a:rPr lang="en-US" dirty="0" err="1"/>
              <a:t>termékfejlesztés</a:t>
            </a:r>
            <a:endParaRPr lang="en-US" dirty="0"/>
          </a:p>
          <a:p>
            <a:r>
              <a:rPr lang="en-US" dirty="0"/>
              <a:t>Ericsson, BSS/OSS</a:t>
            </a:r>
          </a:p>
        </p:txBody>
      </p:sp>
      <p:sp>
        <p:nvSpPr>
          <p:cNvPr id="9" name="Content Placeholder 8">
            <a:extLst>
              <a:ext uri="{FF2B5EF4-FFF2-40B4-BE49-F238E27FC236}">
                <a16:creationId xmlns:a16="http://schemas.microsoft.com/office/drawing/2014/main" id="{0D485F62-692E-2383-54AD-9CC72BEBDF24}"/>
              </a:ext>
            </a:extLst>
          </p:cNvPr>
          <p:cNvSpPr>
            <a:spLocks noGrp="1"/>
          </p:cNvSpPr>
          <p:nvPr>
            <p:ph sz="quarter" idx="10"/>
          </p:nvPr>
        </p:nvSpPr>
        <p:spPr/>
        <p:txBody>
          <a:bodyPr/>
          <a:lstStyle/>
          <a:p>
            <a:r>
              <a:rPr lang="hu-HU" dirty="0"/>
              <a:t> Dr </a:t>
            </a:r>
            <a:r>
              <a:rPr lang="en-US" dirty="0"/>
              <a:t>Antal Csaba</a:t>
            </a:r>
          </a:p>
        </p:txBody>
      </p:sp>
      <p:sp>
        <p:nvSpPr>
          <p:cNvPr id="10" name="Content Placeholder 9">
            <a:extLst>
              <a:ext uri="{FF2B5EF4-FFF2-40B4-BE49-F238E27FC236}">
                <a16:creationId xmlns:a16="http://schemas.microsoft.com/office/drawing/2014/main" id="{081DE49D-D379-0D50-4F78-8DA4E894A613}"/>
              </a:ext>
            </a:extLst>
          </p:cNvPr>
          <p:cNvSpPr>
            <a:spLocks noGrp="1"/>
          </p:cNvSpPr>
          <p:nvPr>
            <p:ph sz="quarter" idx="11"/>
          </p:nvPr>
        </p:nvSpPr>
        <p:spPr/>
        <p:txBody>
          <a:bodyPr/>
          <a:lstStyle/>
          <a:p>
            <a:r>
              <a:rPr lang="en-US"/>
              <a:t>Ericsson</a:t>
            </a:r>
          </a:p>
        </p:txBody>
      </p:sp>
      <p:sp>
        <p:nvSpPr>
          <p:cNvPr id="11" name="Content Placeholder 10">
            <a:extLst>
              <a:ext uri="{FF2B5EF4-FFF2-40B4-BE49-F238E27FC236}">
                <a16:creationId xmlns:a16="http://schemas.microsoft.com/office/drawing/2014/main" id="{4C9A5A26-220C-288A-8157-22E996570CE5}"/>
              </a:ext>
            </a:extLst>
          </p:cNvPr>
          <p:cNvSpPr>
            <a:spLocks noGrp="1"/>
          </p:cNvSpPr>
          <p:nvPr>
            <p:ph sz="quarter" idx="12"/>
          </p:nvPr>
        </p:nvSpPr>
        <p:spPr/>
        <p:txBody>
          <a:bodyPr/>
          <a:lstStyle/>
          <a:p>
            <a:r>
              <a:rPr lang="en-US"/>
              <a:t>2025-06-02</a:t>
            </a:r>
          </a:p>
        </p:txBody>
      </p:sp>
    </p:spTree>
    <p:extLst>
      <p:ext uri="{BB962C8B-B14F-4D97-AF65-F5344CB8AC3E}">
        <p14:creationId xmlns:p14="http://schemas.microsoft.com/office/powerpoint/2010/main" val="1819847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6FF69E04-8523-4965-90ED-73D4F9BAE271}"/>
              </a:ext>
            </a:extLst>
          </p:cNvPr>
          <p:cNvSpPr>
            <a:spLocks noGrp="1"/>
          </p:cNvSpPr>
          <p:nvPr>
            <p:ph type="subTitle" idx="1"/>
          </p:nvPr>
        </p:nvSpPr>
        <p:spPr/>
        <p:txBody>
          <a:bodyPr>
            <a:normAutofit lnSpcReduction="10000"/>
          </a:bodyPr>
          <a:lstStyle/>
          <a:p>
            <a:endParaRPr lang="en-US"/>
          </a:p>
        </p:txBody>
      </p:sp>
    </p:spTree>
    <p:custDataLst>
      <p:custData r:id="rId1"/>
      <p:custData r:id="rId2"/>
    </p:custDataLst>
    <p:extLst>
      <p:ext uri="{BB962C8B-B14F-4D97-AF65-F5344CB8AC3E}">
        <p14:creationId xmlns:p14="http://schemas.microsoft.com/office/powerpoint/2010/main" val="1383928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F89A6-6255-70A4-4D33-C02694542193}"/>
              </a:ext>
            </a:extLst>
          </p:cNvPr>
          <p:cNvSpPr>
            <a:spLocks noGrp="1"/>
          </p:cNvSpPr>
          <p:nvPr>
            <p:ph type="title"/>
          </p:nvPr>
        </p:nvSpPr>
        <p:spPr/>
        <p:txBody>
          <a:bodyPr/>
          <a:lstStyle/>
          <a:p>
            <a:r>
              <a:rPr lang="en-US"/>
              <a:t>Data and Analytics Portfolio</a:t>
            </a:r>
            <a:br>
              <a:rPr lang="en-US"/>
            </a:br>
            <a:r>
              <a:rPr lang="en-US" sz="2800"/>
              <a:t>Business and Operations Support Systems – BSS/OSS</a:t>
            </a:r>
            <a:endParaRPr lang="en-US"/>
          </a:p>
        </p:txBody>
      </p:sp>
      <p:pic>
        <p:nvPicPr>
          <p:cNvPr id="1026" name="Picture 2" descr="our range of products image">
            <a:extLst>
              <a:ext uri="{FF2B5EF4-FFF2-40B4-BE49-F238E27FC236}">
                <a16:creationId xmlns:a16="http://schemas.microsoft.com/office/drawing/2014/main" id="{A837F1AC-0602-5395-7ADF-CB9A2BCD08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132" y="2280366"/>
            <a:ext cx="3657600" cy="20574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our range of products image">
            <a:extLst>
              <a:ext uri="{FF2B5EF4-FFF2-40B4-BE49-F238E27FC236}">
                <a16:creationId xmlns:a16="http://schemas.microsoft.com/office/drawing/2014/main" id="{577A6B27-FFF4-6A16-D5C7-EEF3F6FBDA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9580" y="2280366"/>
            <a:ext cx="3571875" cy="20193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our range of products image">
            <a:extLst>
              <a:ext uri="{FF2B5EF4-FFF2-40B4-BE49-F238E27FC236}">
                <a16:creationId xmlns:a16="http://schemas.microsoft.com/office/drawing/2014/main" id="{6A19B81F-7E55-BB81-0D1E-8C5C8BB738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64303" y="2280366"/>
            <a:ext cx="3657600" cy="20574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34B385C6-86B7-8CB1-C14D-667A69A5CE26}"/>
              </a:ext>
            </a:extLst>
          </p:cNvPr>
          <p:cNvSpPr txBox="1"/>
          <p:nvPr/>
        </p:nvSpPr>
        <p:spPr>
          <a:xfrm>
            <a:off x="269132" y="4487701"/>
            <a:ext cx="3657600" cy="914400"/>
          </a:xfrm>
          <a:prstGeom prst="rect">
            <a:avLst/>
          </a:prstGeom>
        </p:spPr>
        <p:txBody>
          <a:bodyPr vert="horz" wrap="square" lIns="72000" tIns="36000" rIns="72000" bIns="36000" rtlCol="0" anchor="t">
            <a:noAutofit/>
          </a:bodyPr>
          <a:lstStyle/>
          <a:p>
            <a:pPr algn="l">
              <a:spcBef>
                <a:spcPts val="900"/>
              </a:spcBef>
              <a:buNone/>
            </a:pPr>
            <a:r>
              <a:rPr lang="en-US" sz="1400" b="0" i="0" u="sng">
                <a:solidFill>
                  <a:srgbClr val="0069C2"/>
                </a:solidFill>
                <a:effectLst/>
                <a:latin typeface="Ericsson Hilda" panose="00000500000000000000" pitchFamily="2" charset="0"/>
                <a:hlinkClick r:id="rId5"/>
              </a:rPr>
              <a:t>Expert Analytics</a:t>
            </a:r>
            <a:endParaRPr lang="en-US" sz="1400" b="0" i="0" u="sng">
              <a:solidFill>
                <a:srgbClr val="0069C2"/>
              </a:solidFill>
              <a:effectLst/>
              <a:latin typeface="Ericsson Hilda" panose="00000500000000000000" pitchFamily="2" charset="0"/>
            </a:endParaRPr>
          </a:p>
          <a:p>
            <a:pPr algn="l">
              <a:spcBef>
                <a:spcPts val="900"/>
              </a:spcBef>
              <a:buNone/>
            </a:pPr>
            <a:r>
              <a:rPr lang="en-US" sz="1400" b="0" i="0">
                <a:solidFill>
                  <a:schemeClr val="bg1">
                    <a:lumMod val="10000"/>
                    <a:lumOff val="90000"/>
                  </a:schemeClr>
                </a:solidFill>
                <a:effectLst/>
                <a:latin typeface="Ericsson Hilda" panose="00000500000000000000" pitchFamily="2" charset="0"/>
              </a:rPr>
              <a:t>Improve customer experience and drive revenue with a multivendor cross-domain telecom analytics solution</a:t>
            </a:r>
          </a:p>
          <a:p>
            <a:pPr>
              <a:buNone/>
            </a:pPr>
            <a:br>
              <a:rPr lang="en-US" sz="1400">
                <a:solidFill>
                  <a:schemeClr val="bg1">
                    <a:lumMod val="10000"/>
                    <a:lumOff val="90000"/>
                  </a:schemeClr>
                </a:solidFill>
              </a:rPr>
            </a:br>
            <a:endParaRPr kumimoji="0" lang="en-US" sz="1400" b="0" i="0" u="none" strike="noStrike" kern="1000" cap="none" spc="-30" normalizeH="0" baseline="0" noProof="0">
              <a:ln>
                <a:noFill/>
              </a:ln>
              <a:solidFill>
                <a:schemeClr val="bg1">
                  <a:lumMod val="10000"/>
                  <a:lumOff val="90000"/>
                </a:schemeClr>
              </a:solidFill>
              <a:effectLst/>
              <a:uLnTx/>
              <a:uFillTx/>
              <a:latin typeface="Ericsson Hilda"/>
              <a:ea typeface="+mn-ea"/>
              <a:cs typeface="+mn-cs"/>
            </a:endParaRPr>
          </a:p>
        </p:txBody>
      </p:sp>
      <p:sp>
        <p:nvSpPr>
          <p:cNvPr id="8" name="TextBox 7">
            <a:extLst>
              <a:ext uri="{FF2B5EF4-FFF2-40B4-BE49-F238E27FC236}">
                <a16:creationId xmlns:a16="http://schemas.microsoft.com/office/drawing/2014/main" id="{9EE7C5E1-A835-4145-C866-0D49F37DCD9D}"/>
              </a:ext>
            </a:extLst>
          </p:cNvPr>
          <p:cNvSpPr txBox="1"/>
          <p:nvPr/>
        </p:nvSpPr>
        <p:spPr>
          <a:xfrm>
            <a:off x="4218830" y="4487701"/>
            <a:ext cx="3657600" cy="914400"/>
          </a:xfrm>
          <a:prstGeom prst="rect">
            <a:avLst/>
          </a:prstGeom>
        </p:spPr>
        <p:txBody>
          <a:bodyPr vert="horz" wrap="square" lIns="72000" tIns="36000" rIns="72000" bIns="36000" rtlCol="0" anchor="t">
            <a:noAutofit/>
          </a:bodyPr>
          <a:lstStyle/>
          <a:p>
            <a:pPr algn="l">
              <a:spcBef>
                <a:spcPts val="900"/>
              </a:spcBef>
              <a:buNone/>
            </a:pPr>
            <a:r>
              <a:rPr lang="en-US" sz="1400" b="0" i="0" u="sng">
                <a:solidFill>
                  <a:srgbClr val="0069C2"/>
                </a:solidFill>
                <a:effectLst/>
                <a:latin typeface="Ericsson Hilda" panose="00000500000000000000" pitchFamily="2" charset="0"/>
                <a:hlinkClick r:id="rId6"/>
              </a:rPr>
              <a:t>Telco </a:t>
            </a:r>
            <a:r>
              <a:rPr lang="en-US" sz="1400" b="0" i="0" u="sng" err="1">
                <a:solidFill>
                  <a:srgbClr val="0069C2"/>
                </a:solidFill>
                <a:effectLst/>
                <a:latin typeface="Ericsson Hilda" panose="00000500000000000000" pitchFamily="2" charset="0"/>
                <a:hlinkClick r:id="rId6"/>
              </a:rPr>
              <a:t>DataOps</a:t>
            </a:r>
            <a:r>
              <a:rPr lang="en-US" sz="1400" b="0" i="0" u="sng">
                <a:solidFill>
                  <a:srgbClr val="0069C2"/>
                </a:solidFill>
                <a:effectLst/>
                <a:latin typeface="Ericsson Hilda" panose="00000500000000000000" pitchFamily="2" charset="0"/>
                <a:hlinkClick r:id="rId6"/>
              </a:rPr>
              <a:t> Platform</a:t>
            </a:r>
            <a:endParaRPr lang="en-US" sz="1400" b="0" i="0" u="sng">
              <a:solidFill>
                <a:srgbClr val="0069C2"/>
              </a:solidFill>
              <a:effectLst/>
              <a:latin typeface="Ericsson Hilda" panose="00000500000000000000" pitchFamily="2" charset="0"/>
            </a:endParaRPr>
          </a:p>
          <a:p>
            <a:pPr algn="l">
              <a:spcBef>
                <a:spcPts val="900"/>
              </a:spcBef>
              <a:buNone/>
            </a:pPr>
            <a:r>
              <a:rPr lang="en-US" sz="1400" b="0" i="0">
                <a:solidFill>
                  <a:schemeClr val="bg1">
                    <a:lumMod val="10000"/>
                    <a:lumOff val="90000"/>
                  </a:schemeClr>
                </a:solidFill>
                <a:effectLst/>
                <a:latin typeface="Ericsson Hilda" panose="00000500000000000000" pitchFamily="2" charset="0"/>
              </a:rPr>
              <a:t>Transform data into strategic asset with unified data collection, refinement, management and governance</a:t>
            </a:r>
            <a:br>
              <a:rPr lang="en-US" sz="1400">
                <a:solidFill>
                  <a:schemeClr val="bg1">
                    <a:lumMod val="10000"/>
                    <a:lumOff val="90000"/>
                  </a:schemeClr>
                </a:solidFill>
              </a:rPr>
            </a:br>
            <a:endParaRPr kumimoji="0" lang="en-US" sz="1400" b="0" i="0" u="none" strike="noStrike" kern="1000" cap="none" spc="-30" normalizeH="0" baseline="0" noProof="0">
              <a:ln>
                <a:noFill/>
              </a:ln>
              <a:solidFill>
                <a:schemeClr val="bg1">
                  <a:lumMod val="10000"/>
                  <a:lumOff val="90000"/>
                </a:schemeClr>
              </a:solidFill>
              <a:effectLst/>
              <a:uLnTx/>
              <a:uFillTx/>
              <a:latin typeface="Ericsson Hilda"/>
              <a:ea typeface="+mn-ea"/>
              <a:cs typeface="+mn-cs"/>
            </a:endParaRPr>
          </a:p>
        </p:txBody>
      </p:sp>
      <p:sp>
        <p:nvSpPr>
          <p:cNvPr id="9" name="TextBox 8">
            <a:extLst>
              <a:ext uri="{FF2B5EF4-FFF2-40B4-BE49-F238E27FC236}">
                <a16:creationId xmlns:a16="http://schemas.microsoft.com/office/drawing/2014/main" id="{38248335-54E6-E9D9-70B8-070995348414}"/>
              </a:ext>
            </a:extLst>
          </p:cNvPr>
          <p:cNvSpPr txBox="1"/>
          <p:nvPr/>
        </p:nvSpPr>
        <p:spPr>
          <a:xfrm>
            <a:off x="8064303" y="4487701"/>
            <a:ext cx="3657600" cy="914400"/>
          </a:xfrm>
          <a:prstGeom prst="rect">
            <a:avLst/>
          </a:prstGeom>
        </p:spPr>
        <p:txBody>
          <a:bodyPr vert="horz" wrap="square" lIns="72000" tIns="36000" rIns="72000" bIns="36000" rtlCol="0" anchor="t">
            <a:noAutofit/>
          </a:bodyPr>
          <a:lstStyle/>
          <a:p>
            <a:pPr algn="l">
              <a:spcBef>
                <a:spcPts val="900"/>
              </a:spcBef>
              <a:buNone/>
            </a:pPr>
            <a:r>
              <a:rPr lang="en-US" sz="1400" b="0" i="0" u="sng">
                <a:solidFill>
                  <a:srgbClr val="0069C2"/>
                </a:solidFill>
                <a:effectLst/>
                <a:latin typeface="Ericsson Hilda" panose="00000500000000000000" pitchFamily="2" charset="0"/>
                <a:hlinkClick r:id="rId7"/>
              </a:rPr>
              <a:t>Telco IT AI Apps</a:t>
            </a:r>
            <a:endParaRPr lang="en-US" sz="1400" b="0" i="0" u="sng">
              <a:solidFill>
                <a:srgbClr val="0069C2"/>
              </a:solidFill>
              <a:effectLst/>
              <a:latin typeface="Ericsson Hilda" panose="00000500000000000000" pitchFamily="2" charset="0"/>
            </a:endParaRPr>
          </a:p>
          <a:p>
            <a:pPr algn="l">
              <a:spcBef>
                <a:spcPts val="900"/>
              </a:spcBef>
              <a:buNone/>
            </a:pPr>
            <a:r>
              <a:rPr lang="en-US" sz="1400" b="0" i="0">
                <a:solidFill>
                  <a:schemeClr val="bg1">
                    <a:lumMod val="10000"/>
                    <a:lumOff val="90000"/>
                  </a:schemeClr>
                </a:solidFill>
                <a:effectLst/>
                <a:latin typeface="Ericsson Hilda" panose="00000500000000000000" pitchFamily="2" charset="0"/>
              </a:rPr>
              <a:t>Drive operational excellence and business growth with AI-driven customer, service &amp; operations insights.</a:t>
            </a:r>
            <a:br>
              <a:rPr lang="en-US" sz="1400">
                <a:solidFill>
                  <a:schemeClr val="bg1">
                    <a:lumMod val="10000"/>
                    <a:lumOff val="90000"/>
                  </a:schemeClr>
                </a:solidFill>
              </a:rPr>
            </a:br>
            <a:endParaRPr kumimoji="0" lang="en-US" sz="1400" b="0" i="0" u="none" strike="noStrike" kern="1000" cap="none" spc="-30" normalizeH="0" baseline="0" noProof="0">
              <a:ln>
                <a:noFill/>
              </a:ln>
              <a:solidFill>
                <a:schemeClr val="bg1">
                  <a:lumMod val="10000"/>
                  <a:lumOff val="90000"/>
                </a:schemeClr>
              </a:solidFill>
              <a:effectLst/>
              <a:uLnTx/>
              <a:uFillTx/>
              <a:latin typeface="Ericsson Hilda"/>
              <a:ea typeface="+mn-ea"/>
              <a:cs typeface="+mn-cs"/>
            </a:endParaRPr>
          </a:p>
        </p:txBody>
      </p:sp>
    </p:spTree>
    <p:extLst>
      <p:ext uri="{BB962C8B-B14F-4D97-AF65-F5344CB8AC3E}">
        <p14:creationId xmlns:p14="http://schemas.microsoft.com/office/powerpoint/2010/main" val="1105756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FAF1C-0213-A8CA-D3AB-E218FE89DCCF}"/>
              </a:ext>
            </a:extLst>
          </p:cNvPr>
          <p:cNvSpPr>
            <a:spLocks noGrp="1"/>
          </p:cNvSpPr>
          <p:nvPr>
            <p:ph type="title"/>
          </p:nvPr>
        </p:nvSpPr>
        <p:spPr>
          <a:xfrm>
            <a:off x="479425" y="476250"/>
            <a:ext cx="8353425" cy="1081088"/>
          </a:xfrm>
        </p:spPr>
        <p:txBody>
          <a:bodyPr/>
          <a:lstStyle/>
          <a:p>
            <a:r>
              <a:rPr lang="en-US"/>
              <a:t>Root Cause Analysis (RCA) </a:t>
            </a:r>
            <a:br>
              <a:rPr lang="en-US"/>
            </a:br>
            <a:r>
              <a:rPr lang="en-US" sz="3600" i="1"/>
              <a:t>the challenge</a:t>
            </a:r>
          </a:p>
        </p:txBody>
      </p:sp>
      <p:sp>
        <p:nvSpPr>
          <p:cNvPr id="3" name="Content Placeholder 2">
            <a:extLst>
              <a:ext uri="{FF2B5EF4-FFF2-40B4-BE49-F238E27FC236}">
                <a16:creationId xmlns:a16="http://schemas.microsoft.com/office/drawing/2014/main" id="{CB87F50F-B32C-1462-A00F-58AC979EC0D9}"/>
              </a:ext>
            </a:extLst>
          </p:cNvPr>
          <p:cNvSpPr>
            <a:spLocks noGrp="1"/>
          </p:cNvSpPr>
          <p:nvPr>
            <p:ph sz="half" idx="1"/>
          </p:nvPr>
        </p:nvSpPr>
        <p:spPr>
          <a:xfrm>
            <a:off x="479425" y="1844675"/>
            <a:ext cx="5472113" cy="4392613"/>
          </a:xfrm>
        </p:spPr>
        <p:txBody>
          <a:bodyPr/>
          <a:lstStyle/>
          <a:p>
            <a:pPr marL="0" indent="0" algn="l" rtl="0" eaLnBrk="1" hangingPunct="1">
              <a:spcBef>
                <a:spcPts val="800"/>
              </a:spcBef>
              <a:buNone/>
            </a:pPr>
            <a:r>
              <a:rPr lang="en-US" sz="1600">
                <a:solidFill>
                  <a:srgbClr val="000000"/>
                </a:solidFill>
                <a:effectLst/>
                <a:latin typeface="Ericsson Hilda" panose="00000500000000000000" pitchFamily="2" charset="0"/>
              </a:rPr>
              <a:t>Objective</a:t>
            </a:r>
          </a:p>
          <a:p>
            <a:pPr marL="469900" indent="-285750">
              <a:buFont typeface="Arial" panose="020B0604020202020204" pitchFamily="34" charset="0"/>
              <a:buChar char="•"/>
            </a:pPr>
            <a:r>
              <a:rPr lang="en-US" sz="1600">
                <a:solidFill>
                  <a:srgbClr val="000000"/>
                </a:solidFill>
                <a:effectLst/>
                <a:latin typeface="Ericsson Hilda" panose="00000500000000000000" pitchFamily="2" charset="0"/>
              </a:rPr>
              <a:t>Automatically </a:t>
            </a:r>
            <a:r>
              <a:rPr lang="en-US" sz="1600" b="1">
                <a:solidFill>
                  <a:srgbClr val="000000"/>
                </a:solidFill>
                <a:effectLst/>
                <a:latin typeface="Ericsson Hilda" panose="00000500000000000000" pitchFamily="2" charset="0"/>
              </a:rPr>
              <a:t>determine the root cause</a:t>
            </a:r>
            <a:r>
              <a:rPr lang="en-US" sz="1600">
                <a:solidFill>
                  <a:srgbClr val="000000"/>
                </a:solidFill>
                <a:effectLst/>
                <a:latin typeface="Ericsson Hilda" panose="00000500000000000000" pitchFamily="2" charset="0"/>
              </a:rPr>
              <a:t> of </a:t>
            </a:r>
            <a:r>
              <a:rPr lang="hu-HU" sz="1600">
                <a:solidFill>
                  <a:srgbClr val="000000"/>
                </a:solidFill>
                <a:effectLst/>
                <a:latin typeface="Ericsson Hilda" panose="00000500000000000000" pitchFamily="2" charset="0"/>
              </a:rPr>
              <a:t>incidents (e.g. </a:t>
            </a:r>
            <a:r>
              <a:rPr lang="en-US" sz="1600">
                <a:solidFill>
                  <a:srgbClr val="000000"/>
                </a:solidFill>
                <a:effectLst/>
                <a:latin typeface="Ericsson Hilda" panose="00000500000000000000" pitchFamily="2" charset="0"/>
              </a:rPr>
              <a:t>low throughput in a radio cell</a:t>
            </a:r>
            <a:r>
              <a:rPr lang="hu-HU" sz="1600">
                <a:solidFill>
                  <a:srgbClr val="000000"/>
                </a:solidFill>
                <a:effectLst/>
                <a:latin typeface="Ericsson Hilda" panose="00000500000000000000" pitchFamily="2" charset="0"/>
              </a:rPr>
              <a:t>)</a:t>
            </a:r>
            <a:endParaRPr lang="en-US" sz="1600">
              <a:solidFill>
                <a:srgbClr val="000000"/>
              </a:solidFill>
              <a:effectLst/>
              <a:latin typeface="Ericsson Hilda" panose="00000500000000000000" pitchFamily="2" charset="0"/>
            </a:endParaRPr>
          </a:p>
          <a:p>
            <a:pPr marL="0" indent="0" algn="l" rtl="0" eaLnBrk="1" hangingPunct="1">
              <a:spcBef>
                <a:spcPts val="800"/>
              </a:spcBef>
              <a:buNone/>
            </a:pPr>
            <a:r>
              <a:rPr lang="en-US" sz="1600">
                <a:solidFill>
                  <a:srgbClr val="000000"/>
                </a:solidFill>
                <a:effectLst/>
                <a:latin typeface="Ericsson Hilda" panose="00000500000000000000" pitchFamily="2" charset="0"/>
              </a:rPr>
              <a:t>Direction</a:t>
            </a:r>
          </a:p>
          <a:p>
            <a:pPr marL="469900" indent="-285750">
              <a:buFont typeface="Arial" panose="020B0604020202020204" pitchFamily="34" charset="0"/>
              <a:buChar char="•"/>
            </a:pPr>
            <a:r>
              <a:rPr lang="en-US" sz="1600">
                <a:solidFill>
                  <a:srgbClr val="000000"/>
                </a:solidFill>
                <a:effectLst/>
                <a:latin typeface="Ericsson Hilda" panose="00000500000000000000" pitchFamily="2" charset="0"/>
              </a:rPr>
              <a:t>Utilize </a:t>
            </a:r>
            <a:r>
              <a:rPr lang="en-US" sz="1600" b="1">
                <a:solidFill>
                  <a:srgbClr val="000000"/>
                </a:solidFill>
                <a:effectLst/>
                <a:latin typeface="Ericsson Hilda" panose="00000500000000000000" pitchFamily="2" charset="0"/>
              </a:rPr>
              <a:t>explainable machine learning</a:t>
            </a:r>
            <a:r>
              <a:rPr lang="en-US" sz="1600">
                <a:solidFill>
                  <a:srgbClr val="000000"/>
                </a:solidFill>
                <a:effectLst/>
                <a:latin typeface="Ericsson Hilda" panose="00000500000000000000" pitchFamily="2" charset="0"/>
              </a:rPr>
              <a:t> models</a:t>
            </a:r>
          </a:p>
          <a:p>
            <a:pPr marL="0" indent="0" algn="l" rtl="0" eaLnBrk="1" hangingPunct="1">
              <a:spcBef>
                <a:spcPts val="800"/>
              </a:spcBef>
              <a:buNone/>
            </a:pPr>
            <a:r>
              <a:rPr lang="en-US" sz="1600">
                <a:solidFill>
                  <a:srgbClr val="000000"/>
                </a:solidFill>
                <a:effectLst/>
                <a:latin typeface="Ericsson Hilda" panose="00000500000000000000" pitchFamily="2" charset="0"/>
              </a:rPr>
              <a:t>Challenge</a:t>
            </a:r>
          </a:p>
          <a:p>
            <a:pPr marL="469900" indent="-285750">
              <a:buFont typeface="Arial" panose="020B0604020202020204" pitchFamily="34" charset="0"/>
              <a:buChar char="•"/>
            </a:pPr>
            <a:r>
              <a:rPr lang="en-US" sz="1600">
                <a:solidFill>
                  <a:srgbClr val="000000"/>
                </a:solidFill>
                <a:effectLst/>
                <a:latin typeface="Ericsson Hilda" panose="00000500000000000000" pitchFamily="2" charset="0"/>
              </a:rPr>
              <a:t>Tackle </a:t>
            </a:r>
            <a:r>
              <a:rPr lang="en-US" sz="1600" b="1">
                <a:solidFill>
                  <a:srgbClr val="000000"/>
                </a:solidFill>
                <a:effectLst/>
                <a:latin typeface="Ericsson Hilda" panose="00000500000000000000" pitchFamily="2" charset="0"/>
              </a:rPr>
              <a:t>complex causal interactions</a:t>
            </a:r>
            <a:r>
              <a:rPr lang="en-US" sz="1600">
                <a:solidFill>
                  <a:srgbClr val="000000"/>
                </a:solidFill>
                <a:effectLst/>
                <a:latin typeface="Ericsson Hilda" panose="00000500000000000000" pitchFamily="2" charset="0"/>
              </a:rPr>
              <a:t> between network parameters</a:t>
            </a:r>
          </a:p>
          <a:p>
            <a:pPr marL="469900" indent="-285750">
              <a:buFont typeface="Arial" panose="020B0604020202020204" pitchFamily="34" charset="0"/>
              <a:buChar char="•"/>
            </a:pPr>
            <a:r>
              <a:rPr lang="en-US" sz="1600">
                <a:solidFill>
                  <a:srgbClr val="000000"/>
                </a:solidFill>
                <a:effectLst/>
                <a:latin typeface="Ericsson Hilda" panose="00000500000000000000" pitchFamily="2" charset="0"/>
              </a:rPr>
              <a:t>Explainers provide correlation but not causal links</a:t>
            </a:r>
          </a:p>
          <a:p>
            <a:pPr marL="469900" indent="-285750">
              <a:buFont typeface="Arial" panose="020B0604020202020204" pitchFamily="34" charset="0"/>
              <a:buChar char="•"/>
            </a:pPr>
            <a:r>
              <a:rPr lang="en-US" sz="1600">
                <a:solidFill>
                  <a:srgbClr val="000000"/>
                </a:solidFill>
                <a:effectLst/>
                <a:latin typeface="Ericsson Hilda" panose="00000500000000000000" pitchFamily="2" charset="0"/>
              </a:rPr>
              <a:t>The output of conventional explainers include impacts of root causes and other consequential effects</a:t>
            </a:r>
            <a:endParaRPr lang="en-US"/>
          </a:p>
        </p:txBody>
      </p:sp>
      <p:sp>
        <p:nvSpPr>
          <p:cNvPr id="19" name="TextBox 18">
            <a:extLst>
              <a:ext uri="{FF2B5EF4-FFF2-40B4-BE49-F238E27FC236}">
                <a16:creationId xmlns:a16="http://schemas.microsoft.com/office/drawing/2014/main" id="{672F4E54-E68E-5C79-9436-DC07455C0161}"/>
              </a:ext>
            </a:extLst>
          </p:cNvPr>
          <p:cNvSpPr txBox="1"/>
          <p:nvPr/>
        </p:nvSpPr>
        <p:spPr>
          <a:xfrm>
            <a:off x="9758379" y="1975335"/>
            <a:ext cx="2241929" cy="1655022"/>
          </a:xfrm>
          <a:prstGeom prst="rect">
            <a:avLst/>
          </a:prstGeom>
        </p:spPr>
        <p:txBody>
          <a:bodyPr vert="horz" wrap="square" lIns="72000" tIns="36000" rIns="72000" bIns="36000" rtlCol="0" anchor="t">
            <a:noAutofit/>
          </a:bodyPr>
          <a:lstStyle/>
          <a:p>
            <a:pPr marL="0" indent="0" algn="l" rtl="0" eaLnBrk="1" latinLnBrk="0" hangingPunct="1">
              <a:spcBef>
                <a:spcPts val="800"/>
              </a:spcBef>
              <a:buNone/>
            </a:pPr>
            <a:r>
              <a:rPr lang="en-US" sz="1400">
                <a:solidFill>
                  <a:srgbClr val="181818"/>
                </a:solidFill>
                <a:effectLst/>
                <a:latin typeface="Ericsson Hilda" panose="00000500000000000000" pitchFamily="2" charset="0"/>
              </a:rPr>
              <a:t>Higher cell load leads to a decrease in downlink throughput.</a:t>
            </a:r>
          </a:p>
          <a:p>
            <a:pPr marL="0" indent="0" algn="l" rtl="0" eaLnBrk="1" latinLnBrk="0" hangingPunct="1">
              <a:spcBef>
                <a:spcPts val="800"/>
              </a:spcBef>
              <a:buNone/>
            </a:pPr>
            <a:r>
              <a:rPr lang="en-US" sz="1400">
                <a:solidFill>
                  <a:srgbClr val="181818"/>
                </a:solidFill>
                <a:latin typeface="Ericsson Hilda" panose="00000500000000000000" pitchFamily="2" charset="0"/>
              </a:rPr>
              <a:t>A</a:t>
            </a:r>
            <a:r>
              <a:rPr lang="en-US" sz="1400">
                <a:solidFill>
                  <a:srgbClr val="181818"/>
                </a:solidFill>
                <a:effectLst/>
                <a:latin typeface="Ericsson Hilda" panose="00000500000000000000" pitchFamily="2" charset="0"/>
              </a:rPr>
              <a:t>dditional indirect effects arising from interference and channel quality.</a:t>
            </a:r>
            <a:endParaRPr kumimoji="0" lang="en-US" sz="1400" b="0" i="0" u="none" strike="noStrike" kern="1000" cap="none" spc="-30" normalizeH="0" baseline="0" noProof="0">
              <a:ln>
                <a:noFill/>
              </a:ln>
              <a:solidFill>
                <a:schemeClr val="tx1"/>
              </a:solidFill>
              <a:effectLst/>
              <a:uLnTx/>
              <a:uFillTx/>
              <a:latin typeface="Ericsson Hilda"/>
              <a:ea typeface="+mn-ea"/>
              <a:cs typeface="+mn-cs"/>
            </a:endParaRPr>
          </a:p>
        </p:txBody>
      </p:sp>
      <p:grpSp>
        <p:nvGrpSpPr>
          <p:cNvPr id="47" name="Group 46">
            <a:extLst>
              <a:ext uri="{FF2B5EF4-FFF2-40B4-BE49-F238E27FC236}">
                <a16:creationId xmlns:a16="http://schemas.microsoft.com/office/drawing/2014/main" id="{3121E117-F7BA-181F-EE0A-B4553393617C}"/>
              </a:ext>
            </a:extLst>
          </p:cNvPr>
          <p:cNvGrpSpPr/>
          <p:nvPr/>
        </p:nvGrpSpPr>
        <p:grpSpPr>
          <a:xfrm>
            <a:off x="6760456" y="1716250"/>
            <a:ext cx="2847159" cy="1951831"/>
            <a:chOff x="7117661" y="2527814"/>
            <a:chExt cx="2847159" cy="1951831"/>
          </a:xfrm>
        </p:grpSpPr>
        <p:grpSp>
          <p:nvGrpSpPr>
            <p:cNvPr id="39" name="Group 38">
              <a:extLst>
                <a:ext uri="{FF2B5EF4-FFF2-40B4-BE49-F238E27FC236}">
                  <a16:creationId xmlns:a16="http://schemas.microsoft.com/office/drawing/2014/main" id="{0C5D255A-67F2-7F23-50D2-B7C3F951ABC9}"/>
                </a:ext>
              </a:extLst>
            </p:cNvPr>
            <p:cNvGrpSpPr/>
            <p:nvPr/>
          </p:nvGrpSpPr>
          <p:grpSpPr>
            <a:xfrm>
              <a:off x="7435987" y="2650610"/>
              <a:ext cx="2418531" cy="1665516"/>
              <a:chOff x="7077241" y="4496808"/>
              <a:chExt cx="2831071" cy="1884942"/>
            </a:xfrm>
          </p:grpSpPr>
          <p:sp>
            <p:nvSpPr>
              <p:cNvPr id="9" name="Rectangle: Rounded Corners 8">
                <a:extLst>
                  <a:ext uri="{FF2B5EF4-FFF2-40B4-BE49-F238E27FC236}">
                    <a16:creationId xmlns:a16="http://schemas.microsoft.com/office/drawing/2014/main" id="{1E809DDE-7988-2984-BD06-69DE6D87E8FD}"/>
                  </a:ext>
                </a:extLst>
              </p:cNvPr>
              <p:cNvSpPr/>
              <p:nvPr/>
            </p:nvSpPr>
            <p:spPr bwMode="auto">
              <a:xfrm>
                <a:off x="7077245" y="5066486"/>
                <a:ext cx="1935519" cy="268090"/>
              </a:xfrm>
              <a:prstGeom prst="roundRect">
                <a:avLst/>
              </a:prstGeom>
              <a:solidFill>
                <a:schemeClr val="accent5">
                  <a:lumMod val="60000"/>
                  <a:lumOff val="40000"/>
                </a:schemeClr>
              </a:solidFill>
              <a:ln w="12700" cap="flat" cmpd="sng" algn="ctr">
                <a:solidFill>
                  <a:schemeClr val="tx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400">
                    <a:solidFill>
                      <a:schemeClr val="tx1"/>
                    </a:solidFill>
                    <a:latin typeface="+mn-lt"/>
                  </a:rPr>
                  <a:t>Channel quality</a:t>
                </a:r>
              </a:p>
            </p:txBody>
          </p:sp>
          <p:sp>
            <p:nvSpPr>
              <p:cNvPr id="10" name="Rectangle: Rounded Corners 9">
                <a:extLst>
                  <a:ext uri="{FF2B5EF4-FFF2-40B4-BE49-F238E27FC236}">
                    <a16:creationId xmlns:a16="http://schemas.microsoft.com/office/drawing/2014/main" id="{F96EA269-03C7-7FDA-767E-59B835ECB6A3}"/>
                  </a:ext>
                </a:extLst>
              </p:cNvPr>
              <p:cNvSpPr/>
              <p:nvPr/>
            </p:nvSpPr>
            <p:spPr bwMode="auto">
              <a:xfrm>
                <a:off x="7077245" y="5590075"/>
                <a:ext cx="1935519" cy="268089"/>
              </a:xfrm>
              <a:prstGeom prst="roundRect">
                <a:avLst/>
              </a:prstGeom>
              <a:solidFill>
                <a:schemeClr val="accent3">
                  <a:lumMod val="60000"/>
                  <a:lumOff val="40000"/>
                </a:schemeClr>
              </a:solidFill>
              <a:ln w="12700" cap="flat" cmpd="sng" algn="ctr">
                <a:solidFill>
                  <a:schemeClr val="tx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400">
                    <a:solidFill>
                      <a:schemeClr val="tx1"/>
                    </a:solidFill>
                    <a:latin typeface="+mn-lt"/>
                  </a:rPr>
                  <a:t>Interference</a:t>
                </a:r>
              </a:p>
            </p:txBody>
          </p:sp>
          <p:sp>
            <p:nvSpPr>
              <p:cNvPr id="11" name="Rectangle: Rounded Corners 10">
                <a:extLst>
                  <a:ext uri="{FF2B5EF4-FFF2-40B4-BE49-F238E27FC236}">
                    <a16:creationId xmlns:a16="http://schemas.microsoft.com/office/drawing/2014/main" id="{A6FCE5BD-1D8D-F2BB-09DC-01AA2A5DFA10}"/>
                  </a:ext>
                </a:extLst>
              </p:cNvPr>
              <p:cNvSpPr/>
              <p:nvPr/>
            </p:nvSpPr>
            <p:spPr bwMode="auto">
              <a:xfrm>
                <a:off x="7077242" y="6113662"/>
                <a:ext cx="1935519" cy="268088"/>
              </a:xfrm>
              <a:prstGeom prst="roundRect">
                <a:avLst/>
              </a:prstGeom>
              <a:solidFill>
                <a:schemeClr val="accent6">
                  <a:lumMod val="60000"/>
                  <a:lumOff val="40000"/>
                </a:schemeClr>
              </a:solidFill>
              <a:ln w="12700" cap="flat" cmpd="sng" algn="ctr">
                <a:solidFill>
                  <a:schemeClr val="tx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400">
                    <a:solidFill>
                      <a:schemeClr val="tx1"/>
                    </a:solidFill>
                    <a:latin typeface="+mn-lt"/>
                  </a:rPr>
                  <a:t>Load</a:t>
                </a:r>
              </a:p>
            </p:txBody>
          </p:sp>
          <p:sp>
            <p:nvSpPr>
              <p:cNvPr id="12" name="Rectangle: Rounded Corners 11">
                <a:extLst>
                  <a:ext uri="{FF2B5EF4-FFF2-40B4-BE49-F238E27FC236}">
                    <a16:creationId xmlns:a16="http://schemas.microsoft.com/office/drawing/2014/main" id="{3BD84BEB-F1A5-8B5F-6671-EA29466FABC6}"/>
                  </a:ext>
                </a:extLst>
              </p:cNvPr>
              <p:cNvSpPr/>
              <p:nvPr/>
            </p:nvSpPr>
            <p:spPr bwMode="auto">
              <a:xfrm>
                <a:off x="7077243" y="4542897"/>
                <a:ext cx="1935519" cy="268090"/>
              </a:xfrm>
              <a:prstGeom prst="roundRect">
                <a:avLst/>
              </a:prstGeom>
              <a:solidFill>
                <a:schemeClr val="bg1">
                  <a:lumMod val="75000"/>
                </a:schemeClr>
              </a:solidFill>
              <a:ln w="12700" cap="flat" cmpd="sng" algn="ctr">
                <a:solidFill>
                  <a:schemeClr val="tx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400">
                    <a:solidFill>
                      <a:schemeClr val="tx1"/>
                    </a:solidFill>
                    <a:latin typeface="+mn-lt"/>
                  </a:rPr>
                  <a:t>DL throughput</a:t>
                </a:r>
              </a:p>
            </p:txBody>
          </p:sp>
          <p:cxnSp>
            <p:nvCxnSpPr>
              <p:cNvPr id="13" name="Straight Arrow Connector 12">
                <a:extLst>
                  <a:ext uri="{FF2B5EF4-FFF2-40B4-BE49-F238E27FC236}">
                    <a16:creationId xmlns:a16="http://schemas.microsoft.com/office/drawing/2014/main" id="{0CC434BA-4ACF-82E1-C039-1ABE60A0F051}"/>
                  </a:ext>
                </a:extLst>
              </p:cNvPr>
              <p:cNvCxnSpPr>
                <a:cxnSpLocks/>
                <a:stCxn id="9" idx="0"/>
                <a:endCxn id="12" idx="2"/>
              </p:cNvCxnSpPr>
              <p:nvPr/>
            </p:nvCxnSpPr>
            <p:spPr bwMode="auto">
              <a:xfrm flipH="1" flipV="1">
                <a:off x="8045003" y="4810987"/>
                <a:ext cx="2" cy="255499"/>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cxnSp>
            <p:nvCxnSpPr>
              <p:cNvPr id="14" name="Straight Arrow Connector 13">
                <a:extLst>
                  <a:ext uri="{FF2B5EF4-FFF2-40B4-BE49-F238E27FC236}">
                    <a16:creationId xmlns:a16="http://schemas.microsoft.com/office/drawing/2014/main" id="{B08223F5-614E-DA2C-3E50-6C2DD7D02E22}"/>
                  </a:ext>
                </a:extLst>
              </p:cNvPr>
              <p:cNvCxnSpPr>
                <a:cxnSpLocks/>
                <a:stCxn id="10" idx="0"/>
                <a:endCxn id="9" idx="2"/>
              </p:cNvCxnSpPr>
              <p:nvPr/>
            </p:nvCxnSpPr>
            <p:spPr bwMode="auto">
              <a:xfrm flipV="1">
                <a:off x="8045004" y="5334576"/>
                <a:ext cx="1" cy="255499"/>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cxnSp>
            <p:nvCxnSpPr>
              <p:cNvPr id="15" name="Straight Arrow Connector 14">
                <a:extLst>
                  <a:ext uri="{FF2B5EF4-FFF2-40B4-BE49-F238E27FC236}">
                    <a16:creationId xmlns:a16="http://schemas.microsoft.com/office/drawing/2014/main" id="{611C2FA6-FFDF-1846-23D8-A9594D88CA2D}"/>
                  </a:ext>
                </a:extLst>
              </p:cNvPr>
              <p:cNvCxnSpPr>
                <a:cxnSpLocks/>
                <a:stCxn id="11" idx="0"/>
                <a:endCxn id="10" idx="2"/>
              </p:cNvCxnSpPr>
              <p:nvPr/>
            </p:nvCxnSpPr>
            <p:spPr bwMode="auto">
              <a:xfrm flipV="1">
                <a:off x="8045002" y="5858164"/>
                <a:ext cx="2" cy="255498"/>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cxnSp>
            <p:nvCxnSpPr>
              <p:cNvPr id="16" name="Straight Arrow Connector 15">
                <a:extLst>
                  <a:ext uri="{FF2B5EF4-FFF2-40B4-BE49-F238E27FC236}">
                    <a16:creationId xmlns:a16="http://schemas.microsoft.com/office/drawing/2014/main" id="{5717D24A-C0E1-6175-6DD4-2136EBCE20EE}"/>
                  </a:ext>
                </a:extLst>
              </p:cNvPr>
              <p:cNvCxnSpPr>
                <a:cxnSpLocks/>
                <a:stCxn id="11" idx="1"/>
                <a:endCxn id="12" idx="1"/>
              </p:cNvCxnSpPr>
              <p:nvPr/>
            </p:nvCxnSpPr>
            <p:spPr bwMode="auto">
              <a:xfrm rot="10800000" flipH="1">
                <a:off x="7077241" y="4676942"/>
                <a:ext cx="1" cy="1570764"/>
              </a:xfrm>
              <a:prstGeom prst="bentConnector3">
                <a:avLst>
                  <a:gd name="adj1" fmla="val -22860000000"/>
                </a:avLst>
              </a:prstGeom>
              <a:solidFill>
                <a:schemeClr val="accent1"/>
              </a:solidFill>
              <a:ln w="12700" cap="flat" cmpd="sng" algn="ctr">
                <a:solidFill>
                  <a:schemeClr val="tx1"/>
                </a:solidFill>
                <a:prstDash val="solid"/>
                <a:round/>
                <a:headEnd type="none" w="med" len="med"/>
                <a:tailEnd type="triangle"/>
              </a:ln>
              <a:effectLst/>
            </p:spPr>
          </p:cxnSp>
          <p:sp>
            <p:nvSpPr>
              <p:cNvPr id="17" name="TextBox 16">
                <a:extLst>
                  <a:ext uri="{FF2B5EF4-FFF2-40B4-BE49-F238E27FC236}">
                    <a16:creationId xmlns:a16="http://schemas.microsoft.com/office/drawing/2014/main" id="{A3FB9CFB-129D-C20F-A3B2-125446AD498A}"/>
                  </a:ext>
                </a:extLst>
              </p:cNvPr>
              <p:cNvSpPr txBox="1"/>
              <p:nvPr/>
            </p:nvSpPr>
            <p:spPr>
              <a:xfrm>
                <a:off x="9176691" y="4496808"/>
                <a:ext cx="731621" cy="360268"/>
              </a:xfrm>
              <a:prstGeom prst="rect">
                <a:avLst/>
              </a:prstGeom>
            </p:spPr>
            <p:txBody>
              <a:bodyPr vert="horz" wrap="none" lIns="72000" tIns="36000" rIns="72000" bIns="36000" rtlCol="0" anchor="t">
                <a:noAutofit/>
              </a:bodyPr>
              <a:lstStyle/>
              <a:p>
                <a:pPr marR="0" algn="l" defTabSz="914400" rtl="0" eaLnBrk="1" fontAlgn="base" latinLnBrk="0" hangingPunct="1">
                  <a:lnSpc>
                    <a:spcPct val="100000"/>
                  </a:lnSpc>
                  <a:spcBef>
                    <a:spcPts val="800"/>
                  </a:spcBef>
                  <a:spcAft>
                    <a:spcPct val="0"/>
                  </a:spcAft>
                  <a:buClrTx/>
                  <a:buSzTx/>
                  <a:tabLst/>
                </a:pPr>
                <a:r>
                  <a:rPr kumimoji="0" lang="en-US" sz="1400" b="0" i="0" u="none" strike="noStrike" kern="1000" cap="none" spc="-30" normalizeH="0" baseline="0" noProof="0">
                    <a:ln>
                      <a:noFill/>
                    </a:ln>
                    <a:solidFill>
                      <a:schemeClr val="tx1"/>
                    </a:solidFill>
                    <a:effectLst/>
                    <a:uLnTx/>
                    <a:uFillTx/>
                    <a:latin typeface="Ericsson Hilda"/>
                    <a:ea typeface="+mn-ea"/>
                    <a:cs typeface="+mn-cs"/>
                  </a:rPr>
                  <a:t>Label</a:t>
                </a:r>
              </a:p>
            </p:txBody>
          </p:sp>
          <p:sp>
            <p:nvSpPr>
              <p:cNvPr id="18" name="TextBox 17">
                <a:extLst>
                  <a:ext uri="{FF2B5EF4-FFF2-40B4-BE49-F238E27FC236}">
                    <a16:creationId xmlns:a16="http://schemas.microsoft.com/office/drawing/2014/main" id="{8B13B7D9-109D-F705-8577-76502DFBC553}"/>
                  </a:ext>
                </a:extLst>
              </p:cNvPr>
              <p:cNvSpPr txBox="1"/>
              <p:nvPr/>
            </p:nvSpPr>
            <p:spPr>
              <a:xfrm>
                <a:off x="9421252" y="5257617"/>
                <a:ext cx="394866" cy="933002"/>
              </a:xfrm>
              <a:prstGeom prst="rect">
                <a:avLst/>
              </a:prstGeom>
            </p:spPr>
            <p:txBody>
              <a:bodyPr vert="vert270" wrap="none" lIns="72000" tIns="36000" rIns="72000" bIns="36000" rtlCol="0" anchor="t">
                <a:noAutofit/>
              </a:bodyPr>
              <a:lstStyle/>
              <a:p>
                <a:pPr marR="0" algn="l" defTabSz="914400" rtl="0" eaLnBrk="1" fontAlgn="base" latinLnBrk="0" hangingPunct="1">
                  <a:lnSpc>
                    <a:spcPct val="100000"/>
                  </a:lnSpc>
                  <a:spcBef>
                    <a:spcPts val="800"/>
                  </a:spcBef>
                  <a:spcAft>
                    <a:spcPct val="0"/>
                  </a:spcAft>
                  <a:buClrTx/>
                  <a:buSzTx/>
                  <a:tabLst/>
                </a:pPr>
                <a:r>
                  <a:rPr kumimoji="0" lang="en-US" sz="1400" b="0" i="0" u="none" strike="noStrike" kern="1000" cap="none" spc="-30" normalizeH="0" baseline="0" noProof="0">
                    <a:ln>
                      <a:noFill/>
                    </a:ln>
                    <a:solidFill>
                      <a:schemeClr val="tx1"/>
                    </a:solidFill>
                    <a:effectLst/>
                    <a:uLnTx/>
                    <a:uFillTx/>
                    <a:latin typeface="Ericsson Hilda"/>
                    <a:ea typeface="+mn-ea"/>
                    <a:cs typeface="+mn-cs"/>
                  </a:rPr>
                  <a:t>Features</a:t>
                </a:r>
              </a:p>
            </p:txBody>
          </p:sp>
          <p:sp>
            <p:nvSpPr>
              <p:cNvPr id="29" name="Right Brace 28">
                <a:extLst>
                  <a:ext uri="{FF2B5EF4-FFF2-40B4-BE49-F238E27FC236}">
                    <a16:creationId xmlns:a16="http://schemas.microsoft.com/office/drawing/2014/main" id="{5A6A6712-F564-EE31-7155-16672260C592}"/>
                  </a:ext>
                </a:extLst>
              </p:cNvPr>
              <p:cNvSpPr/>
              <p:nvPr/>
            </p:nvSpPr>
            <p:spPr bwMode="auto">
              <a:xfrm>
                <a:off x="9149557" y="5066486"/>
                <a:ext cx="201038" cy="1315264"/>
              </a:xfrm>
              <a:prstGeom prst="rightBrace">
                <a:avLst/>
              </a:prstGeom>
              <a:noFill/>
              <a:ln w="12700" cap="flat" cmpd="sng" algn="ctr">
                <a:solidFill>
                  <a:schemeClr val="tx1"/>
                </a:solidFill>
                <a:prstDash val="solid"/>
                <a:round/>
                <a:headEnd type="none" w="med" len="med"/>
                <a:tailEnd type="none"/>
              </a:ln>
              <a:effectLst/>
            </p:spPr>
            <p:txBody>
              <a:bodyPr rtlCol="0" anchor="ctr"/>
              <a:lstStyle/>
              <a:p>
                <a:pPr algn="ctr"/>
                <a:endParaRPr lang="en-US" sz="1600"/>
              </a:p>
            </p:txBody>
          </p:sp>
        </p:grpSp>
        <p:sp>
          <p:nvSpPr>
            <p:cNvPr id="44" name="Rectangle 43">
              <a:extLst>
                <a:ext uri="{FF2B5EF4-FFF2-40B4-BE49-F238E27FC236}">
                  <a16:creationId xmlns:a16="http://schemas.microsoft.com/office/drawing/2014/main" id="{9FDCD3BD-BC7B-E65F-115C-065308A453B2}"/>
                </a:ext>
              </a:extLst>
            </p:cNvPr>
            <p:cNvSpPr/>
            <p:nvPr/>
          </p:nvSpPr>
          <p:spPr bwMode="auto">
            <a:xfrm>
              <a:off x="7117661" y="2527814"/>
              <a:ext cx="2847159" cy="1951831"/>
            </a:xfrm>
            <a:prstGeom prst="rect">
              <a:avLst/>
            </a:prstGeom>
            <a:noFill/>
            <a:ln w="12700" cap="flat" cmpd="sng" algn="ctr">
              <a:solidFill>
                <a:srgbClr val="000082"/>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err="1">
                <a:solidFill>
                  <a:srgbClr val="FFFFFF"/>
                </a:solidFill>
                <a:latin typeface="+mn-lt"/>
              </a:endParaRPr>
            </a:p>
          </p:txBody>
        </p:sp>
      </p:grpSp>
      <p:grpSp>
        <p:nvGrpSpPr>
          <p:cNvPr id="46" name="Group 45">
            <a:extLst>
              <a:ext uri="{FF2B5EF4-FFF2-40B4-BE49-F238E27FC236}">
                <a16:creationId xmlns:a16="http://schemas.microsoft.com/office/drawing/2014/main" id="{72A3AE9F-9BAB-469D-E93A-182CD812307B}"/>
              </a:ext>
            </a:extLst>
          </p:cNvPr>
          <p:cNvGrpSpPr/>
          <p:nvPr/>
        </p:nvGrpSpPr>
        <p:grpSpPr>
          <a:xfrm>
            <a:off x="6760456" y="4130722"/>
            <a:ext cx="2847159" cy="1951831"/>
            <a:chOff x="8154095" y="4820698"/>
            <a:chExt cx="2847159" cy="1951831"/>
          </a:xfrm>
        </p:grpSpPr>
        <p:grpSp>
          <p:nvGrpSpPr>
            <p:cNvPr id="40" name="Group 39">
              <a:extLst>
                <a:ext uri="{FF2B5EF4-FFF2-40B4-BE49-F238E27FC236}">
                  <a16:creationId xmlns:a16="http://schemas.microsoft.com/office/drawing/2014/main" id="{4236C022-6BC2-595F-D77F-C213870D3E3C}"/>
                </a:ext>
              </a:extLst>
            </p:cNvPr>
            <p:cNvGrpSpPr/>
            <p:nvPr/>
          </p:nvGrpSpPr>
          <p:grpSpPr>
            <a:xfrm>
              <a:off x="8329920" y="4920481"/>
              <a:ext cx="2671334" cy="1804864"/>
              <a:chOff x="5727000" y="1789833"/>
              <a:chExt cx="2671334" cy="1804864"/>
            </a:xfrm>
          </p:grpSpPr>
          <p:cxnSp>
            <p:nvCxnSpPr>
              <p:cNvPr id="20" name="Straight Arrow Connector 19">
                <a:extLst>
                  <a:ext uri="{FF2B5EF4-FFF2-40B4-BE49-F238E27FC236}">
                    <a16:creationId xmlns:a16="http://schemas.microsoft.com/office/drawing/2014/main" id="{071C543E-1A8F-05B7-104C-F232B210D00A}"/>
                  </a:ext>
                </a:extLst>
              </p:cNvPr>
              <p:cNvCxnSpPr>
                <a:cxnSpLocks/>
              </p:cNvCxnSpPr>
              <p:nvPr/>
            </p:nvCxnSpPr>
            <p:spPr bwMode="auto">
              <a:xfrm>
                <a:off x="6777219" y="2324911"/>
                <a:ext cx="0" cy="1269786"/>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cxnSp>
            <p:nvCxnSpPr>
              <p:cNvPr id="21" name="Straight Connector 20">
                <a:extLst>
                  <a:ext uri="{FF2B5EF4-FFF2-40B4-BE49-F238E27FC236}">
                    <a16:creationId xmlns:a16="http://schemas.microsoft.com/office/drawing/2014/main" id="{E4215EC4-749F-C0DD-28DC-A853A7D7C26E}"/>
                  </a:ext>
                </a:extLst>
              </p:cNvPr>
              <p:cNvCxnSpPr>
                <a:cxnSpLocks/>
              </p:cNvCxnSpPr>
              <p:nvPr/>
            </p:nvCxnSpPr>
            <p:spPr bwMode="auto">
              <a:xfrm>
                <a:off x="6514573" y="2324911"/>
                <a:ext cx="1178966" cy="0"/>
              </a:xfrm>
              <a:prstGeom prst="line">
                <a:avLst/>
              </a:prstGeom>
              <a:solidFill>
                <a:schemeClr val="accent1"/>
              </a:solidFill>
              <a:ln w="12700" cap="flat" cmpd="sng" algn="ctr">
                <a:solidFill>
                  <a:schemeClr val="tx1"/>
                </a:solidFill>
                <a:prstDash val="solid"/>
                <a:round/>
                <a:headEnd type="none" w="med" len="med"/>
                <a:tailEnd type="none"/>
              </a:ln>
              <a:effectLst/>
            </p:spPr>
          </p:cxnSp>
          <p:sp>
            <p:nvSpPr>
              <p:cNvPr id="22" name="TextBox 21">
                <a:extLst>
                  <a:ext uri="{FF2B5EF4-FFF2-40B4-BE49-F238E27FC236}">
                    <a16:creationId xmlns:a16="http://schemas.microsoft.com/office/drawing/2014/main" id="{4A06C479-26CE-C975-DF01-89CE92F35912}"/>
                  </a:ext>
                </a:extLst>
              </p:cNvPr>
              <p:cNvSpPr txBox="1"/>
              <p:nvPr/>
            </p:nvSpPr>
            <p:spPr>
              <a:xfrm>
                <a:off x="5743226" y="1789833"/>
                <a:ext cx="2544806" cy="360268"/>
              </a:xfrm>
              <a:prstGeom prst="rect">
                <a:avLst/>
              </a:prstGeom>
            </p:spPr>
            <p:txBody>
              <a:bodyPr vert="horz" wrap="none" lIns="72000" tIns="36000" rIns="72000" bIns="36000" rtlCol="0" anchor="t">
                <a:noAutofit/>
              </a:bodyPr>
              <a:lstStyle/>
              <a:p>
                <a:pPr marR="0" algn="l" defTabSz="914400" rtl="0" eaLnBrk="1" fontAlgn="base" latinLnBrk="0" hangingPunct="1">
                  <a:lnSpc>
                    <a:spcPct val="100000"/>
                  </a:lnSpc>
                  <a:spcBef>
                    <a:spcPts val="800"/>
                  </a:spcBef>
                  <a:spcAft>
                    <a:spcPct val="0"/>
                  </a:spcAft>
                  <a:buClrTx/>
                  <a:buSzTx/>
                  <a:tabLst/>
                </a:pPr>
                <a:r>
                  <a:rPr kumimoji="0" lang="en-US" sz="1400" b="0" i="0" u="none" strike="noStrike" kern="1000" cap="none" spc="-30" normalizeH="0" baseline="0" noProof="0">
                    <a:ln>
                      <a:noFill/>
                    </a:ln>
                    <a:solidFill>
                      <a:schemeClr val="tx1"/>
                    </a:solidFill>
                    <a:effectLst/>
                    <a:uLnTx/>
                    <a:uFillTx/>
                    <a:latin typeface="Ericsson Hilda"/>
                    <a:ea typeface="+mn-ea"/>
                    <a:cs typeface="+mn-cs"/>
                  </a:rPr>
                  <a:t>Conventional explainer output</a:t>
                </a:r>
              </a:p>
            </p:txBody>
          </p:sp>
          <p:sp>
            <p:nvSpPr>
              <p:cNvPr id="25" name="Rectangle 24">
                <a:extLst>
                  <a:ext uri="{FF2B5EF4-FFF2-40B4-BE49-F238E27FC236}">
                    <a16:creationId xmlns:a16="http://schemas.microsoft.com/office/drawing/2014/main" id="{27566FC6-5959-97E7-A0F2-B3F36D064C1D}"/>
                  </a:ext>
                </a:extLst>
              </p:cNvPr>
              <p:cNvSpPr/>
              <p:nvPr/>
            </p:nvSpPr>
            <p:spPr bwMode="auto">
              <a:xfrm>
                <a:off x="6777219" y="2849542"/>
                <a:ext cx="301548" cy="496109"/>
              </a:xfrm>
              <a:prstGeom prst="rect">
                <a:avLst/>
              </a:prstGeom>
              <a:solidFill>
                <a:schemeClr val="accent6">
                  <a:lumMod val="60000"/>
                  <a:lumOff val="40000"/>
                </a:schemeClr>
              </a:solidFill>
              <a:ln w="12700" cap="flat" cmpd="sng" algn="ctr">
                <a:solidFill>
                  <a:schemeClr val="tx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err="1">
                  <a:solidFill>
                    <a:srgbClr val="FFFFFF"/>
                  </a:solidFill>
                  <a:latin typeface="+mn-lt"/>
                </a:endParaRPr>
              </a:p>
            </p:txBody>
          </p:sp>
          <p:sp>
            <p:nvSpPr>
              <p:cNvPr id="27" name="Rectangle 26">
                <a:extLst>
                  <a:ext uri="{FF2B5EF4-FFF2-40B4-BE49-F238E27FC236}">
                    <a16:creationId xmlns:a16="http://schemas.microsoft.com/office/drawing/2014/main" id="{2247E1C5-4C83-4A27-E363-AA2B1A2FCEB0}"/>
                  </a:ext>
                </a:extLst>
              </p:cNvPr>
              <p:cNvSpPr/>
              <p:nvPr/>
            </p:nvSpPr>
            <p:spPr bwMode="auto">
              <a:xfrm>
                <a:off x="6777219" y="2324911"/>
                <a:ext cx="301548" cy="448320"/>
              </a:xfrm>
              <a:prstGeom prst="rect">
                <a:avLst/>
              </a:prstGeom>
              <a:solidFill>
                <a:schemeClr val="accent5">
                  <a:lumMod val="60000"/>
                  <a:lumOff val="40000"/>
                </a:schemeClr>
              </a:solidFill>
              <a:ln w="12700" cap="flat" cmpd="sng" algn="ctr">
                <a:solidFill>
                  <a:schemeClr val="tx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err="1">
                  <a:solidFill>
                    <a:srgbClr val="FFFFFF"/>
                  </a:solidFill>
                  <a:latin typeface="+mn-lt"/>
                </a:endParaRPr>
              </a:p>
            </p:txBody>
          </p:sp>
          <p:sp>
            <p:nvSpPr>
              <p:cNvPr id="28" name="Rectangle 27">
                <a:extLst>
                  <a:ext uri="{FF2B5EF4-FFF2-40B4-BE49-F238E27FC236}">
                    <a16:creationId xmlns:a16="http://schemas.microsoft.com/office/drawing/2014/main" id="{0011ECF3-BC4B-6E42-F1F0-7E0E6464DA3E}"/>
                  </a:ext>
                </a:extLst>
              </p:cNvPr>
              <p:cNvSpPr/>
              <p:nvPr/>
            </p:nvSpPr>
            <p:spPr bwMode="auto">
              <a:xfrm>
                <a:off x="6777219" y="2780747"/>
                <a:ext cx="301548" cy="68795"/>
              </a:xfrm>
              <a:prstGeom prst="rect">
                <a:avLst/>
              </a:prstGeom>
              <a:solidFill>
                <a:schemeClr val="accent3">
                  <a:lumMod val="60000"/>
                  <a:lumOff val="40000"/>
                </a:schemeClr>
              </a:solidFill>
              <a:ln w="12700" cap="flat" cmpd="sng" algn="ctr">
                <a:solidFill>
                  <a:schemeClr val="tx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err="1">
                  <a:solidFill>
                    <a:srgbClr val="FFFFFF"/>
                  </a:solidFill>
                  <a:latin typeface="+mn-lt"/>
                </a:endParaRPr>
              </a:p>
            </p:txBody>
          </p:sp>
          <p:sp>
            <p:nvSpPr>
              <p:cNvPr id="31" name="TextBox 30">
                <a:extLst>
                  <a:ext uri="{FF2B5EF4-FFF2-40B4-BE49-F238E27FC236}">
                    <a16:creationId xmlns:a16="http://schemas.microsoft.com/office/drawing/2014/main" id="{2BF9697F-BA69-7C51-8BB5-5FF047C41B31}"/>
                  </a:ext>
                </a:extLst>
              </p:cNvPr>
              <p:cNvSpPr txBox="1"/>
              <p:nvPr/>
            </p:nvSpPr>
            <p:spPr>
              <a:xfrm>
                <a:off x="5727000" y="2216538"/>
                <a:ext cx="890349" cy="268091"/>
              </a:xfrm>
              <a:prstGeom prst="rect">
                <a:avLst/>
              </a:prstGeom>
            </p:spPr>
            <p:txBody>
              <a:bodyPr vert="horz" wrap="none" lIns="72000" tIns="36000" rIns="72000" bIns="36000" rtlCol="0" anchor="t">
                <a:noAutofit/>
              </a:bodyPr>
              <a:lstStyle/>
              <a:p>
                <a:pPr marR="0" algn="l" defTabSz="914400" rtl="0" eaLnBrk="1" fontAlgn="base" latinLnBrk="0" hangingPunct="1">
                  <a:lnSpc>
                    <a:spcPct val="100000"/>
                  </a:lnSpc>
                  <a:spcBef>
                    <a:spcPts val="800"/>
                  </a:spcBef>
                  <a:spcAft>
                    <a:spcPct val="0"/>
                  </a:spcAft>
                  <a:buClrTx/>
                  <a:buSzTx/>
                  <a:tabLst/>
                </a:pPr>
                <a:r>
                  <a:rPr kumimoji="0" lang="en-US" sz="1000" b="0" i="0" u="none" strike="noStrike" kern="1000" cap="none" spc="-30" normalizeH="0" baseline="0" noProof="0">
                    <a:ln>
                      <a:noFill/>
                    </a:ln>
                    <a:solidFill>
                      <a:schemeClr val="tx1"/>
                    </a:solidFill>
                    <a:effectLst/>
                    <a:uLnTx/>
                    <a:uFillTx/>
                    <a:latin typeface="Ericsson Hilda"/>
                    <a:ea typeface="+mn-ea"/>
                    <a:cs typeface="+mn-cs"/>
                  </a:rPr>
                  <a:t>Baseline</a:t>
                </a:r>
              </a:p>
            </p:txBody>
          </p:sp>
          <p:sp>
            <p:nvSpPr>
              <p:cNvPr id="33" name="TextBox 32">
                <a:extLst>
                  <a:ext uri="{FF2B5EF4-FFF2-40B4-BE49-F238E27FC236}">
                    <a16:creationId xmlns:a16="http://schemas.microsoft.com/office/drawing/2014/main" id="{22B81EDE-3D3C-B67C-F645-4F59E9BBC425}"/>
                  </a:ext>
                </a:extLst>
              </p:cNvPr>
              <p:cNvSpPr txBox="1"/>
              <p:nvPr/>
            </p:nvSpPr>
            <p:spPr>
              <a:xfrm>
                <a:off x="6387218" y="2484629"/>
                <a:ext cx="394866" cy="771994"/>
              </a:xfrm>
              <a:prstGeom prst="rect">
                <a:avLst/>
              </a:prstGeom>
            </p:spPr>
            <p:txBody>
              <a:bodyPr vert="vert270" wrap="none" lIns="72000" tIns="36000" rIns="72000" bIns="36000" rtlCol="0" anchor="t">
                <a:noAutofit/>
              </a:bodyPr>
              <a:lstStyle/>
              <a:p>
                <a:pPr marR="0" algn="l" defTabSz="914400" rtl="0" eaLnBrk="1" fontAlgn="base" latinLnBrk="0" hangingPunct="1">
                  <a:lnSpc>
                    <a:spcPct val="100000"/>
                  </a:lnSpc>
                  <a:spcBef>
                    <a:spcPts val="800"/>
                  </a:spcBef>
                  <a:spcAft>
                    <a:spcPct val="0"/>
                  </a:spcAft>
                  <a:buClrTx/>
                  <a:buSzTx/>
                  <a:tabLst/>
                </a:pPr>
                <a:r>
                  <a:rPr kumimoji="0" lang="en-US" sz="1000" b="0" i="0" u="none" strike="noStrike" kern="1000" cap="none" spc="-30" normalizeH="0" baseline="0" noProof="0">
                    <a:ln>
                      <a:noFill/>
                    </a:ln>
                    <a:solidFill>
                      <a:schemeClr val="tx1"/>
                    </a:solidFill>
                    <a:effectLst/>
                    <a:uLnTx/>
                    <a:uFillTx/>
                    <a:latin typeface="Ericsson Hilda"/>
                    <a:ea typeface="+mn-ea"/>
                    <a:cs typeface="+mn-cs"/>
                  </a:rPr>
                  <a:t>DL throughput</a:t>
                </a:r>
              </a:p>
            </p:txBody>
          </p:sp>
          <p:pic>
            <p:nvPicPr>
              <p:cNvPr id="36" name="Graphic 35" descr="Close with solid fill">
                <a:extLst>
                  <a:ext uri="{FF2B5EF4-FFF2-40B4-BE49-F238E27FC236}">
                    <a16:creationId xmlns:a16="http://schemas.microsoft.com/office/drawing/2014/main" id="{1F809EE3-B1FD-02BA-C334-E9671E86AEF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41134" y="2708466"/>
                <a:ext cx="457200" cy="457200"/>
              </a:xfrm>
              <a:prstGeom prst="rect">
                <a:avLst/>
              </a:prstGeom>
            </p:spPr>
          </p:pic>
          <p:sp>
            <p:nvSpPr>
              <p:cNvPr id="37" name="TextBox 36">
                <a:extLst>
                  <a:ext uri="{FF2B5EF4-FFF2-40B4-BE49-F238E27FC236}">
                    <a16:creationId xmlns:a16="http://schemas.microsoft.com/office/drawing/2014/main" id="{23F0DD14-BB3B-DA58-8C4E-B24CE69DB13B}"/>
                  </a:ext>
                </a:extLst>
              </p:cNvPr>
              <p:cNvSpPr txBox="1"/>
              <p:nvPr/>
            </p:nvSpPr>
            <p:spPr>
              <a:xfrm>
                <a:off x="7361900" y="2756932"/>
                <a:ext cx="731621" cy="360268"/>
              </a:xfrm>
              <a:prstGeom prst="rect">
                <a:avLst/>
              </a:prstGeom>
            </p:spPr>
            <p:txBody>
              <a:bodyPr vert="horz" wrap="none" lIns="72000" tIns="36000" rIns="72000" bIns="36000" rtlCol="0" anchor="t">
                <a:noAutofit/>
              </a:bodyPr>
              <a:lstStyle/>
              <a:p>
                <a:pPr marR="0" algn="l" defTabSz="914400" rtl="0" eaLnBrk="1" fontAlgn="base" latinLnBrk="0" hangingPunct="1">
                  <a:lnSpc>
                    <a:spcPct val="100000"/>
                  </a:lnSpc>
                  <a:spcBef>
                    <a:spcPts val="800"/>
                  </a:spcBef>
                  <a:spcAft>
                    <a:spcPct val="0"/>
                  </a:spcAft>
                  <a:buClrTx/>
                  <a:buSzTx/>
                  <a:tabLst/>
                </a:pPr>
                <a:r>
                  <a:rPr kumimoji="0" lang="en-US" sz="1600" b="0" i="0" u="none" strike="noStrike" kern="1000" cap="none" spc="-30" normalizeH="0" baseline="0" noProof="0">
                    <a:ln>
                      <a:noFill/>
                    </a:ln>
                    <a:solidFill>
                      <a:schemeClr val="tx1"/>
                    </a:solidFill>
                    <a:effectLst/>
                    <a:uLnTx/>
                    <a:uFillTx/>
                    <a:latin typeface="Ericsson Hilda"/>
                    <a:ea typeface="+mn-ea"/>
                    <a:cs typeface="+mn-cs"/>
                  </a:rPr>
                  <a:t>RCA:</a:t>
                </a:r>
              </a:p>
            </p:txBody>
          </p:sp>
        </p:grpSp>
        <p:sp>
          <p:nvSpPr>
            <p:cNvPr id="45" name="Rectangle 44">
              <a:extLst>
                <a:ext uri="{FF2B5EF4-FFF2-40B4-BE49-F238E27FC236}">
                  <a16:creationId xmlns:a16="http://schemas.microsoft.com/office/drawing/2014/main" id="{229E261E-C5A6-68AA-E71C-B1FE3B8642C2}"/>
                </a:ext>
              </a:extLst>
            </p:cNvPr>
            <p:cNvSpPr/>
            <p:nvPr/>
          </p:nvSpPr>
          <p:spPr bwMode="auto">
            <a:xfrm>
              <a:off x="8154095" y="4820698"/>
              <a:ext cx="2847159" cy="1951831"/>
            </a:xfrm>
            <a:prstGeom prst="rect">
              <a:avLst/>
            </a:prstGeom>
            <a:noFill/>
            <a:ln w="12700" cap="flat" cmpd="sng" algn="ctr">
              <a:solidFill>
                <a:srgbClr val="000082"/>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err="1">
                <a:solidFill>
                  <a:srgbClr val="FFFFFF"/>
                </a:solidFill>
                <a:latin typeface="+mn-lt"/>
              </a:endParaRPr>
            </a:p>
          </p:txBody>
        </p:sp>
      </p:grpSp>
      <p:sp>
        <p:nvSpPr>
          <p:cNvPr id="50" name="TextBox 49">
            <a:extLst>
              <a:ext uri="{FF2B5EF4-FFF2-40B4-BE49-F238E27FC236}">
                <a16:creationId xmlns:a16="http://schemas.microsoft.com/office/drawing/2014/main" id="{24CC0FD9-70F8-8E31-2648-D8B8E04FA2A0}"/>
              </a:ext>
            </a:extLst>
          </p:cNvPr>
          <p:cNvSpPr txBox="1"/>
          <p:nvPr/>
        </p:nvSpPr>
        <p:spPr>
          <a:xfrm>
            <a:off x="9780446" y="4231459"/>
            <a:ext cx="2241929" cy="1655022"/>
          </a:xfrm>
          <a:prstGeom prst="rect">
            <a:avLst/>
          </a:prstGeom>
        </p:spPr>
        <p:txBody>
          <a:bodyPr vert="horz" wrap="square" lIns="72000" tIns="36000" rIns="72000" bIns="36000" rtlCol="0" anchor="t">
            <a:noAutofit/>
          </a:bodyPr>
          <a:lstStyle/>
          <a:p>
            <a:pPr marL="0" indent="0" algn="l" rtl="0" eaLnBrk="1" latinLnBrk="0" hangingPunct="1">
              <a:spcBef>
                <a:spcPts val="800"/>
              </a:spcBef>
              <a:buNone/>
            </a:pPr>
            <a:r>
              <a:rPr lang="en-US" sz="1400">
                <a:solidFill>
                  <a:srgbClr val="181818"/>
                </a:solidFill>
                <a:effectLst/>
                <a:latin typeface="Ericsson Hilda" panose="00000500000000000000" pitchFamily="2" charset="0"/>
              </a:rPr>
              <a:t>The load is recognized as the primary factor.</a:t>
            </a:r>
          </a:p>
          <a:p>
            <a:pPr marL="0" indent="0" algn="l" rtl="0" eaLnBrk="1" latinLnBrk="0" hangingPunct="1">
              <a:spcBef>
                <a:spcPts val="800"/>
              </a:spcBef>
              <a:buNone/>
            </a:pPr>
            <a:r>
              <a:rPr lang="en-US" sz="1400">
                <a:solidFill>
                  <a:srgbClr val="181818"/>
                </a:solidFill>
                <a:effectLst/>
                <a:latin typeface="Ericsson Hilda" panose="00000500000000000000" pitchFamily="2" charset="0"/>
              </a:rPr>
              <a:t>Channel quality and interference are also evident.</a:t>
            </a:r>
            <a:endParaRPr kumimoji="0" lang="en-US" sz="1400" b="0" i="0" u="none" strike="noStrike" kern="1000" cap="none" spc="-30" normalizeH="0" baseline="0" noProof="0">
              <a:ln>
                <a:noFill/>
              </a:ln>
              <a:solidFill>
                <a:schemeClr val="tx1"/>
              </a:solidFill>
              <a:effectLst/>
              <a:uLnTx/>
              <a:uFillTx/>
              <a:latin typeface="Ericsson Hilda"/>
              <a:ea typeface="+mn-ea"/>
              <a:cs typeface="+mn-cs"/>
            </a:endParaRPr>
          </a:p>
        </p:txBody>
      </p:sp>
    </p:spTree>
    <p:extLst>
      <p:ext uri="{BB962C8B-B14F-4D97-AF65-F5344CB8AC3E}">
        <p14:creationId xmlns:p14="http://schemas.microsoft.com/office/powerpoint/2010/main" val="33404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FBE65-7F31-D393-902A-768C26E1FD79}"/>
              </a:ext>
            </a:extLst>
          </p:cNvPr>
          <p:cNvSpPr>
            <a:spLocks noGrp="1"/>
          </p:cNvSpPr>
          <p:nvPr>
            <p:ph type="title"/>
          </p:nvPr>
        </p:nvSpPr>
        <p:spPr/>
        <p:txBody>
          <a:bodyPr/>
          <a:lstStyle/>
          <a:p>
            <a:r>
              <a:rPr lang="en-US"/>
              <a:t>Root Cause Analysis (RCA)</a:t>
            </a:r>
            <a:br>
              <a:rPr lang="en-US"/>
            </a:br>
            <a:r>
              <a:rPr lang="en-US" sz="3600" i="1"/>
              <a:t>the results</a:t>
            </a:r>
            <a:endParaRPr lang="en-US" i="1"/>
          </a:p>
        </p:txBody>
      </p:sp>
      <p:sp>
        <p:nvSpPr>
          <p:cNvPr id="3" name="Content Placeholder 2">
            <a:extLst>
              <a:ext uri="{FF2B5EF4-FFF2-40B4-BE49-F238E27FC236}">
                <a16:creationId xmlns:a16="http://schemas.microsoft.com/office/drawing/2014/main" id="{87BC8F79-5D8B-F21E-7D19-24500799B5BC}"/>
              </a:ext>
            </a:extLst>
          </p:cNvPr>
          <p:cNvSpPr>
            <a:spLocks noGrp="1"/>
          </p:cNvSpPr>
          <p:nvPr>
            <p:ph sz="half" idx="1"/>
          </p:nvPr>
        </p:nvSpPr>
        <p:spPr>
          <a:xfrm>
            <a:off x="391248" y="1688088"/>
            <a:ext cx="5618982" cy="442966"/>
          </a:xfrm>
        </p:spPr>
        <p:txBody>
          <a:bodyPr/>
          <a:lstStyle/>
          <a:p>
            <a:pPr marL="0" indent="0" algn="ctr">
              <a:buNone/>
            </a:pPr>
            <a:r>
              <a:rPr lang="en-US" sz="1800"/>
              <a:t>Causality-aware explainable model structures</a:t>
            </a:r>
          </a:p>
        </p:txBody>
      </p:sp>
      <p:sp>
        <p:nvSpPr>
          <p:cNvPr id="4" name="Content Placeholder 3">
            <a:extLst>
              <a:ext uri="{FF2B5EF4-FFF2-40B4-BE49-F238E27FC236}">
                <a16:creationId xmlns:a16="http://schemas.microsoft.com/office/drawing/2014/main" id="{7B86A65B-9733-23E1-E9CD-CB201E8C2533}"/>
              </a:ext>
            </a:extLst>
          </p:cNvPr>
          <p:cNvSpPr>
            <a:spLocks noGrp="1"/>
          </p:cNvSpPr>
          <p:nvPr>
            <p:ph sz="quarter" idx="3"/>
          </p:nvPr>
        </p:nvSpPr>
        <p:spPr>
          <a:xfrm>
            <a:off x="6689851" y="1844674"/>
            <a:ext cx="5022724" cy="4392613"/>
          </a:xfrm>
        </p:spPr>
        <p:txBody>
          <a:bodyPr/>
          <a:lstStyle/>
          <a:p>
            <a:r>
              <a:rPr lang="en-US" sz="1800"/>
              <a:t>Publications</a:t>
            </a:r>
          </a:p>
          <a:p>
            <a:pPr lvl="1"/>
            <a:r>
              <a:rPr lang="en-US" sz="1600">
                <a:solidFill>
                  <a:srgbClr val="000000"/>
                </a:solidFill>
                <a:effectLst/>
                <a:ea typeface="Aptos" panose="020B0004020202020204" pitchFamily="34" charset="0"/>
                <a:cs typeface="Aptos" panose="020B0004020202020204" pitchFamily="34" charset="0"/>
              </a:rPr>
              <a:t>D. M. Kelen, M. </a:t>
            </a:r>
            <a:r>
              <a:rPr lang="en-US" sz="1600" err="1">
                <a:solidFill>
                  <a:srgbClr val="000000"/>
                </a:solidFill>
                <a:effectLst/>
                <a:ea typeface="Aptos" panose="020B0004020202020204" pitchFamily="34" charset="0"/>
                <a:cs typeface="Aptos" panose="020B0004020202020204" pitchFamily="34" charset="0"/>
              </a:rPr>
              <a:t>Petreczky</a:t>
            </a:r>
            <a:r>
              <a:rPr lang="en-US" sz="1600">
                <a:solidFill>
                  <a:srgbClr val="000000"/>
                </a:solidFill>
                <a:effectLst/>
                <a:ea typeface="Aptos" panose="020B0004020202020204" pitchFamily="34" charset="0"/>
                <a:cs typeface="Aptos" panose="020B0004020202020204" pitchFamily="34" charset="0"/>
              </a:rPr>
              <a:t>, P. Kersch, A. A. Benczúr. Theoretical evaluation of asymmetric Shapley values for root-cause analysis. ICDM 2023</a:t>
            </a:r>
          </a:p>
          <a:p>
            <a:pPr lvl="1"/>
            <a:r>
              <a:rPr lang="en-US" sz="1600">
                <a:solidFill>
                  <a:srgbClr val="000000"/>
                </a:solidFill>
                <a:effectLst/>
                <a:ea typeface="Aptos" panose="020B0004020202020204" pitchFamily="34" charset="0"/>
                <a:cs typeface="Aptos" panose="020B0004020202020204" pitchFamily="34" charset="0"/>
              </a:rPr>
              <a:t>D. M. Kelen, Á. Jung, P. Kersch, A. A. Benczúr: Distribution-Free Data Uncertainty for Neural Network Regression. ICLR 2025</a:t>
            </a:r>
            <a:endParaRPr lang="en-US" sz="1800">
              <a:solidFill>
                <a:srgbClr val="000000"/>
              </a:solidFill>
            </a:endParaRPr>
          </a:p>
          <a:p>
            <a:endParaRPr lang="en-US" sz="1000"/>
          </a:p>
          <a:p>
            <a:r>
              <a:rPr lang="en-US" sz="1800"/>
              <a:t>Patents</a:t>
            </a:r>
          </a:p>
          <a:p>
            <a:pPr lvl="1"/>
            <a:r>
              <a:rPr lang="en-US" sz="1600"/>
              <a:t>4 patents by Ericsson personnel</a:t>
            </a:r>
          </a:p>
          <a:p>
            <a:pPr lvl="1"/>
            <a:r>
              <a:rPr lang="en-US" sz="1600">
                <a:solidFill>
                  <a:srgbClr val="000000"/>
                </a:solidFill>
              </a:rPr>
              <a:t>1 patent with SZTAKI contributors</a:t>
            </a:r>
          </a:p>
          <a:p>
            <a:endParaRPr lang="en-US" sz="1000"/>
          </a:p>
          <a:p>
            <a:r>
              <a:rPr lang="en-US" sz="1800"/>
              <a:t>PhD thesis</a:t>
            </a:r>
          </a:p>
          <a:p>
            <a:pPr lvl="1"/>
            <a:r>
              <a:rPr lang="en-US" sz="1600"/>
              <a:t>D. M. Kelen Formalizing Heuristics in Machine Learning, Supervisor: András A. Benczúr, 2025 </a:t>
            </a:r>
          </a:p>
        </p:txBody>
      </p:sp>
      <p:grpSp>
        <p:nvGrpSpPr>
          <p:cNvPr id="31" name="Group 30">
            <a:extLst>
              <a:ext uri="{FF2B5EF4-FFF2-40B4-BE49-F238E27FC236}">
                <a16:creationId xmlns:a16="http://schemas.microsoft.com/office/drawing/2014/main" id="{446AD6AA-2584-7650-710C-E064751254CB}"/>
              </a:ext>
            </a:extLst>
          </p:cNvPr>
          <p:cNvGrpSpPr/>
          <p:nvPr/>
        </p:nvGrpSpPr>
        <p:grpSpPr>
          <a:xfrm>
            <a:off x="788333" y="4559296"/>
            <a:ext cx="2418531" cy="1665516"/>
            <a:chOff x="7077241" y="4496808"/>
            <a:chExt cx="2831071" cy="1884942"/>
          </a:xfrm>
        </p:grpSpPr>
        <p:sp>
          <p:nvSpPr>
            <p:cNvPr id="32" name="Rectangle: Rounded Corners 31">
              <a:extLst>
                <a:ext uri="{FF2B5EF4-FFF2-40B4-BE49-F238E27FC236}">
                  <a16:creationId xmlns:a16="http://schemas.microsoft.com/office/drawing/2014/main" id="{271E64A5-7E2E-3A58-5D15-D97D354B4467}"/>
                </a:ext>
              </a:extLst>
            </p:cNvPr>
            <p:cNvSpPr/>
            <p:nvPr/>
          </p:nvSpPr>
          <p:spPr bwMode="auto">
            <a:xfrm>
              <a:off x="7077245" y="5066486"/>
              <a:ext cx="1935519" cy="268090"/>
            </a:xfrm>
            <a:prstGeom prst="roundRect">
              <a:avLst/>
            </a:prstGeom>
            <a:solidFill>
              <a:schemeClr val="accent5">
                <a:lumMod val="60000"/>
                <a:lumOff val="40000"/>
              </a:schemeClr>
            </a:solidFill>
            <a:ln w="12700" cap="flat" cmpd="sng" algn="ctr">
              <a:solidFill>
                <a:schemeClr val="tx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400">
                  <a:solidFill>
                    <a:schemeClr val="tx1"/>
                  </a:solidFill>
                  <a:latin typeface="+mn-lt"/>
                </a:rPr>
                <a:t>Channel quality</a:t>
              </a:r>
            </a:p>
          </p:txBody>
        </p:sp>
        <p:sp>
          <p:nvSpPr>
            <p:cNvPr id="33" name="Rectangle: Rounded Corners 32">
              <a:extLst>
                <a:ext uri="{FF2B5EF4-FFF2-40B4-BE49-F238E27FC236}">
                  <a16:creationId xmlns:a16="http://schemas.microsoft.com/office/drawing/2014/main" id="{A8F77BFE-3662-364C-E40F-DC05EC889075}"/>
                </a:ext>
              </a:extLst>
            </p:cNvPr>
            <p:cNvSpPr/>
            <p:nvPr/>
          </p:nvSpPr>
          <p:spPr bwMode="auto">
            <a:xfrm>
              <a:off x="7077245" y="5590075"/>
              <a:ext cx="1935519" cy="268089"/>
            </a:xfrm>
            <a:prstGeom prst="roundRect">
              <a:avLst/>
            </a:prstGeom>
            <a:solidFill>
              <a:schemeClr val="accent3">
                <a:lumMod val="60000"/>
                <a:lumOff val="40000"/>
              </a:schemeClr>
            </a:solidFill>
            <a:ln w="12700" cap="flat" cmpd="sng" algn="ctr">
              <a:solidFill>
                <a:schemeClr val="tx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400">
                  <a:solidFill>
                    <a:schemeClr val="tx1"/>
                  </a:solidFill>
                  <a:latin typeface="+mn-lt"/>
                </a:rPr>
                <a:t>Interference</a:t>
              </a:r>
            </a:p>
          </p:txBody>
        </p:sp>
        <p:sp>
          <p:nvSpPr>
            <p:cNvPr id="36" name="Rectangle: Rounded Corners 35">
              <a:extLst>
                <a:ext uri="{FF2B5EF4-FFF2-40B4-BE49-F238E27FC236}">
                  <a16:creationId xmlns:a16="http://schemas.microsoft.com/office/drawing/2014/main" id="{3F3A175D-4B72-5146-06A3-62D4A18C8D26}"/>
                </a:ext>
              </a:extLst>
            </p:cNvPr>
            <p:cNvSpPr/>
            <p:nvPr/>
          </p:nvSpPr>
          <p:spPr bwMode="auto">
            <a:xfrm>
              <a:off x="7077242" y="6113662"/>
              <a:ext cx="1935519" cy="268088"/>
            </a:xfrm>
            <a:prstGeom prst="roundRect">
              <a:avLst/>
            </a:prstGeom>
            <a:solidFill>
              <a:schemeClr val="accent6">
                <a:lumMod val="60000"/>
                <a:lumOff val="40000"/>
              </a:schemeClr>
            </a:solidFill>
            <a:ln w="12700" cap="flat" cmpd="sng" algn="ctr">
              <a:solidFill>
                <a:schemeClr val="tx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400">
                  <a:solidFill>
                    <a:schemeClr val="tx1"/>
                  </a:solidFill>
                  <a:latin typeface="+mn-lt"/>
                </a:rPr>
                <a:t>Load</a:t>
              </a:r>
            </a:p>
          </p:txBody>
        </p:sp>
        <p:sp>
          <p:nvSpPr>
            <p:cNvPr id="37" name="Rectangle: Rounded Corners 36">
              <a:extLst>
                <a:ext uri="{FF2B5EF4-FFF2-40B4-BE49-F238E27FC236}">
                  <a16:creationId xmlns:a16="http://schemas.microsoft.com/office/drawing/2014/main" id="{FCE2004F-1E95-8972-62A3-D19AB8016C66}"/>
                </a:ext>
              </a:extLst>
            </p:cNvPr>
            <p:cNvSpPr/>
            <p:nvPr/>
          </p:nvSpPr>
          <p:spPr bwMode="auto">
            <a:xfrm>
              <a:off x="7077243" y="4542897"/>
              <a:ext cx="1935519" cy="268090"/>
            </a:xfrm>
            <a:prstGeom prst="roundRect">
              <a:avLst/>
            </a:prstGeom>
            <a:solidFill>
              <a:schemeClr val="bg1">
                <a:lumMod val="75000"/>
              </a:schemeClr>
            </a:solidFill>
            <a:ln w="12700" cap="flat" cmpd="sng" algn="ctr">
              <a:solidFill>
                <a:schemeClr val="tx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400">
                  <a:solidFill>
                    <a:schemeClr val="tx1"/>
                  </a:solidFill>
                  <a:latin typeface="+mn-lt"/>
                </a:rPr>
                <a:t>DL throughput</a:t>
              </a:r>
            </a:p>
          </p:txBody>
        </p:sp>
        <p:cxnSp>
          <p:nvCxnSpPr>
            <p:cNvPr id="39" name="Straight Arrow Connector 38">
              <a:extLst>
                <a:ext uri="{FF2B5EF4-FFF2-40B4-BE49-F238E27FC236}">
                  <a16:creationId xmlns:a16="http://schemas.microsoft.com/office/drawing/2014/main" id="{4169DF95-0FFD-8DCE-42C0-FDC5151FC14D}"/>
                </a:ext>
              </a:extLst>
            </p:cNvPr>
            <p:cNvCxnSpPr>
              <a:cxnSpLocks/>
              <a:stCxn id="32" idx="0"/>
              <a:endCxn id="37" idx="2"/>
            </p:cNvCxnSpPr>
            <p:nvPr/>
          </p:nvCxnSpPr>
          <p:spPr bwMode="auto">
            <a:xfrm flipH="1" flipV="1">
              <a:off x="8045003" y="4810987"/>
              <a:ext cx="2" cy="255499"/>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cxnSp>
          <p:nvCxnSpPr>
            <p:cNvPr id="40" name="Straight Arrow Connector 39">
              <a:extLst>
                <a:ext uri="{FF2B5EF4-FFF2-40B4-BE49-F238E27FC236}">
                  <a16:creationId xmlns:a16="http://schemas.microsoft.com/office/drawing/2014/main" id="{06229C2E-DA86-05EB-9155-ACCCB99CF6D9}"/>
                </a:ext>
              </a:extLst>
            </p:cNvPr>
            <p:cNvCxnSpPr>
              <a:cxnSpLocks/>
              <a:stCxn id="33" idx="0"/>
              <a:endCxn id="32" idx="2"/>
            </p:cNvCxnSpPr>
            <p:nvPr/>
          </p:nvCxnSpPr>
          <p:spPr bwMode="auto">
            <a:xfrm flipV="1">
              <a:off x="8045004" y="5334576"/>
              <a:ext cx="1" cy="255499"/>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cxnSp>
          <p:nvCxnSpPr>
            <p:cNvPr id="42" name="Straight Arrow Connector 41">
              <a:extLst>
                <a:ext uri="{FF2B5EF4-FFF2-40B4-BE49-F238E27FC236}">
                  <a16:creationId xmlns:a16="http://schemas.microsoft.com/office/drawing/2014/main" id="{FEBCEA6A-114A-E848-DF7D-EE2E8B0A3093}"/>
                </a:ext>
              </a:extLst>
            </p:cNvPr>
            <p:cNvCxnSpPr>
              <a:cxnSpLocks/>
              <a:stCxn id="36" idx="0"/>
              <a:endCxn id="33" idx="2"/>
            </p:cNvCxnSpPr>
            <p:nvPr/>
          </p:nvCxnSpPr>
          <p:spPr bwMode="auto">
            <a:xfrm flipV="1">
              <a:off x="8045002" y="5858164"/>
              <a:ext cx="2" cy="255498"/>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cxnSp>
          <p:nvCxnSpPr>
            <p:cNvPr id="43" name="Straight Arrow Connector 15">
              <a:extLst>
                <a:ext uri="{FF2B5EF4-FFF2-40B4-BE49-F238E27FC236}">
                  <a16:creationId xmlns:a16="http://schemas.microsoft.com/office/drawing/2014/main" id="{750524E2-4ED5-86A7-6C6F-098C2EE876E1}"/>
                </a:ext>
              </a:extLst>
            </p:cNvPr>
            <p:cNvCxnSpPr>
              <a:cxnSpLocks/>
              <a:stCxn id="36" idx="1"/>
              <a:endCxn id="37" idx="1"/>
            </p:cNvCxnSpPr>
            <p:nvPr/>
          </p:nvCxnSpPr>
          <p:spPr bwMode="auto">
            <a:xfrm rot="10800000" flipH="1">
              <a:off x="7077241" y="4676942"/>
              <a:ext cx="1" cy="1570764"/>
            </a:xfrm>
            <a:prstGeom prst="bentConnector3">
              <a:avLst>
                <a:gd name="adj1" fmla="val -22860000000"/>
              </a:avLst>
            </a:prstGeom>
            <a:solidFill>
              <a:schemeClr val="accent1"/>
            </a:solidFill>
            <a:ln w="12700" cap="flat" cmpd="sng" algn="ctr">
              <a:solidFill>
                <a:schemeClr val="tx1"/>
              </a:solidFill>
              <a:prstDash val="solid"/>
              <a:round/>
              <a:headEnd type="none" w="med" len="med"/>
              <a:tailEnd type="triangle"/>
            </a:ln>
            <a:effectLst/>
          </p:spPr>
        </p:cxnSp>
        <p:sp>
          <p:nvSpPr>
            <p:cNvPr id="44" name="TextBox 43">
              <a:extLst>
                <a:ext uri="{FF2B5EF4-FFF2-40B4-BE49-F238E27FC236}">
                  <a16:creationId xmlns:a16="http://schemas.microsoft.com/office/drawing/2014/main" id="{E43B5F7E-64BD-45BE-FF3C-9546A82F3C72}"/>
                </a:ext>
              </a:extLst>
            </p:cNvPr>
            <p:cNvSpPr txBox="1"/>
            <p:nvPr/>
          </p:nvSpPr>
          <p:spPr>
            <a:xfrm>
              <a:off x="9176691" y="4496808"/>
              <a:ext cx="731621" cy="360268"/>
            </a:xfrm>
            <a:prstGeom prst="rect">
              <a:avLst/>
            </a:prstGeom>
          </p:spPr>
          <p:txBody>
            <a:bodyPr vert="horz" wrap="none" lIns="72000" tIns="36000" rIns="72000" bIns="36000" rtlCol="0" anchor="t">
              <a:noAutofit/>
            </a:bodyPr>
            <a:lstStyle/>
            <a:p>
              <a:pPr marR="0" algn="l" defTabSz="914400" rtl="0" eaLnBrk="1" fontAlgn="base" latinLnBrk="0" hangingPunct="1">
                <a:lnSpc>
                  <a:spcPct val="100000"/>
                </a:lnSpc>
                <a:spcBef>
                  <a:spcPts val="800"/>
                </a:spcBef>
                <a:spcAft>
                  <a:spcPct val="0"/>
                </a:spcAft>
                <a:buClrTx/>
                <a:buSzTx/>
                <a:tabLst/>
              </a:pPr>
              <a:r>
                <a:rPr kumimoji="0" lang="en-US" sz="1400" b="0" i="0" u="none" strike="noStrike" kern="1000" cap="none" spc="-30" normalizeH="0" baseline="0" noProof="0">
                  <a:ln>
                    <a:noFill/>
                  </a:ln>
                  <a:solidFill>
                    <a:schemeClr val="tx1"/>
                  </a:solidFill>
                  <a:effectLst/>
                  <a:uLnTx/>
                  <a:uFillTx/>
                  <a:latin typeface="+mn-lt"/>
                  <a:ea typeface="+mn-ea"/>
                  <a:cs typeface="+mn-cs"/>
                </a:rPr>
                <a:t>Label</a:t>
              </a:r>
            </a:p>
          </p:txBody>
        </p:sp>
        <p:sp>
          <p:nvSpPr>
            <p:cNvPr id="45" name="TextBox 44">
              <a:extLst>
                <a:ext uri="{FF2B5EF4-FFF2-40B4-BE49-F238E27FC236}">
                  <a16:creationId xmlns:a16="http://schemas.microsoft.com/office/drawing/2014/main" id="{D1CDFF0A-A480-8D06-862F-D863C4E8FE2A}"/>
                </a:ext>
              </a:extLst>
            </p:cNvPr>
            <p:cNvSpPr txBox="1"/>
            <p:nvPr/>
          </p:nvSpPr>
          <p:spPr>
            <a:xfrm>
              <a:off x="9421252" y="5257617"/>
              <a:ext cx="394866" cy="933002"/>
            </a:xfrm>
            <a:prstGeom prst="rect">
              <a:avLst/>
            </a:prstGeom>
          </p:spPr>
          <p:txBody>
            <a:bodyPr vert="vert270" wrap="none" lIns="72000" tIns="36000" rIns="72000" bIns="36000" rtlCol="0" anchor="t">
              <a:noAutofit/>
            </a:bodyPr>
            <a:lstStyle/>
            <a:p>
              <a:pPr marR="0" algn="l" defTabSz="914400" rtl="0" eaLnBrk="1" fontAlgn="base" latinLnBrk="0" hangingPunct="1">
                <a:lnSpc>
                  <a:spcPct val="100000"/>
                </a:lnSpc>
                <a:spcBef>
                  <a:spcPts val="800"/>
                </a:spcBef>
                <a:spcAft>
                  <a:spcPct val="0"/>
                </a:spcAft>
                <a:buClrTx/>
                <a:buSzTx/>
                <a:tabLst/>
              </a:pPr>
              <a:r>
                <a:rPr kumimoji="0" lang="en-US" sz="1400" b="0" i="0" u="none" strike="noStrike" kern="1000" cap="none" spc="-30" normalizeH="0" baseline="0" noProof="0">
                  <a:ln>
                    <a:noFill/>
                  </a:ln>
                  <a:solidFill>
                    <a:schemeClr val="tx1"/>
                  </a:solidFill>
                  <a:effectLst/>
                  <a:uLnTx/>
                  <a:uFillTx/>
                  <a:latin typeface="+mn-lt"/>
                  <a:ea typeface="+mn-ea"/>
                  <a:cs typeface="+mn-cs"/>
                </a:rPr>
                <a:t>Features</a:t>
              </a:r>
            </a:p>
          </p:txBody>
        </p:sp>
        <p:sp>
          <p:nvSpPr>
            <p:cNvPr id="46" name="Right Brace 45">
              <a:extLst>
                <a:ext uri="{FF2B5EF4-FFF2-40B4-BE49-F238E27FC236}">
                  <a16:creationId xmlns:a16="http://schemas.microsoft.com/office/drawing/2014/main" id="{A77D3EDD-1773-98E1-F84E-6A3A4D3F8CFC}"/>
                </a:ext>
              </a:extLst>
            </p:cNvPr>
            <p:cNvSpPr/>
            <p:nvPr/>
          </p:nvSpPr>
          <p:spPr bwMode="auto">
            <a:xfrm>
              <a:off x="9149557" y="5066486"/>
              <a:ext cx="201038" cy="1315264"/>
            </a:xfrm>
            <a:prstGeom prst="rightBrace">
              <a:avLst/>
            </a:prstGeom>
            <a:noFill/>
            <a:ln w="12700" cap="flat" cmpd="sng" algn="ctr">
              <a:solidFill>
                <a:schemeClr val="tx1"/>
              </a:solidFill>
              <a:prstDash val="solid"/>
              <a:round/>
              <a:headEnd type="none" w="med" len="med"/>
              <a:tailEnd type="none"/>
            </a:ln>
            <a:effectLst/>
          </p:spPr>
          <p:txBody>
            <a:bodyPr rtlCol="0" anchor="ctr"/>
            <a:lstStyle/>
            <a:p>
              <a:pPr algn="ctr"/>
              <a:endParaRPr lang="en-US" sz="1600">
                <a:latin typeface="+mn-lt"/>
              </a:endParaRPr>
            </a:p>
          </p:txBody>
        </p:sp>
      </p:grpSp>
      <p:grpSp>
        <p:nvGrpSpPr>
          <p:cNvPr id="51" name="Group 50">
            <a:extLst>
              <a:ext uri="{FF2B5EF4-FFF2-40B4-BE49-F238E27FC236}">
                <a16:creationId xmlns:a16="http://schemas.microsoft.com/office/drawing/2014/main" id="{5CC98FB3-27C6-F19E-D166-641D5F0E9D8E}"/>
              </a:ext>
            </a:extLst>
          </p:cNvPr>
          <p:cNvGrpSpPr/>
          <p:nvPr/>
        </p:nvGrpSpPr>
        <p:grpSpPr>
          <a:xfrm>
            <a:off x="3385117" y="4469886"/>
            <a:ext cx="2625113" cy="1951831"/>
            <a:chOff x="3508126" y="4469886"/>
            <a:chExt cx="2502103" cy="1951831"/>
          </a:xfrm>
        </p:grpSpPr>
        <p:grpSp>
          <p:nvGrpSpPr>
            <p:cNvPr id="41" name="Group 40">
              <a:extLst>
                <a:ext uri="{FF2B5EF4-FFF2-40B4-BE49-F238E27FC236}">
                  <a16:creationId xmlns:a16="http://schemas.microsoft.com/office/drawing/2014/main" id="{D910D92A-31BB-CB74-CE99-106FF5BBFBB1}"/>
                </a:ext>
              </a:extLst>
            </p:cNvPr>
            <p:cNvGrpSpPr/>
            <p:nvPr/>
          </p:nvGrpSpPr>
          <p:grpSpPr>
            <a:xfrm>
              <a:off x="3508126" y="4526901"/>
              <a:ext cx="2461644" cy="1861463"/>
              <a:chOff x="9083952" y="1733234"/>
              <a:chExt cx="2461644" cy="1861463"/>
            </a:xfrm>
          </p:grpSpPr>
          <p:cxnSp>
            <p:nvCxnSpPr>
              <p:cNvPr id="23" name="Straight Arrow Connector 22">
                <a:extLst>
                  <a:ext uri="{FF2B5EF4-FFF2-40B4-BE49-F238E27FC236}">
                    <a16:creationId xmlns:a16="http://schemas.microsoft.com/office/drawing/2014/main" id="{464E59F1-C676-58E9-226E-D9E3C39103BA}"/>
                  </a:ext>
                </a:extLst>
              </p:cNvPr>
              <p:cNvCxnSpPr>
                <a:cxnSpLocks/>
              </p:cNvCxnSpPr>
              <p:nvPr/>
            </p:nvCxnSpPr>
            <p:spPr bwMode="auto">
              <a:xfrm>
                <a:off x="9702002" y="2324911"/>
                <a:ext cx="0" cy="1269786"/>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sp>
            <p:nvSpPr>
              <p:cNvPr id="24" name="TextBox 23">
                <a:extLst>
                  <a:ext uri="{FF2B5EF4-FFF2-40B4-BE49-F238E27FC236}">
                    <a16:creationId xmlns:a16="http://schemas.microsoft.com/office/drawing/2014/main" id="{376E4E7F-820F-F154-24EA-A50BFD25C7BB}"/>
                  </a:ext>
                </a:extLst>
              </p:cNvPr>
              <p:cNvSpPr txBox="1"/>
              <p:nvPr/>
            </p:nvSpPr>
            <p:spPr>
              <a:xfrm>
                <a:off x="9083952" y="1733234"/>
                <a:ext cx="2461644" cy="360268"/>
              </a:xfrm>
              <a:prstGeom prst="rect">
                <a:avLst/>
              </a:prstGeom>
              <a:ln>
                <a:noFill/>
              </a:ln>
            </p:spPr>
            <p:txBody>
              <a:bodyPr vert="horz" wrap="none" lIns="72000" tIns="36000" rIns="72000" bIns="36000" rtlCol="0" anchor="t">
                <a:noAutofit/>
              </a:bodyPr>
              <a:lstStyle/>
              <a:p>
                <a:pPr algn="l" rtl="0" fontAlgn="base">
                  <a:spcBef>
                    <a:spcPts val="800"/>
                  </a:spcBef>
                  <a:spcAft>
                    <a:spcPct val="0"/>
                  </a:spcAft>
                </a:pPr>
                <a:r>
                  <a:rPr lang="en-US" sz="1400" kern="1000" spc="-30">
                    <a:solidFill>
                      <a:schemeClr val="tx1"/>
                    </a:solidFill>
                    <a:latin typeface="+mn-lt"/>
                    <a:ea typeface="+mn-ea"/>
                    <a:cs typeface="+mn-cs"/>
                  </a:rPr>
                  <a:t>Causality-aware </a:t>
                </a:r>
                <a:r>
                  <a:rPr kumimoji="0" lang="en-US" sz="1400" i="0" u="none" strike="noStrike" kern="1000" cap="none" spc="-30" normalizeH="0" baseline="0" noProof="0">
                    <a:ln>
                      <a:noFill/>
                    </a:ln>
                    <a:solidFill>
                      <a:schemeClr val="tx1"/>
                    </a:solidFill>
                    <a:effectLst/>
                    <a:uLnTx/>
                    <a:uFillTx/>
                    <a:latin typeface="+mn-lt"/>
                    <a:ea typeface="+mn-ea"/>
                    <a:cs typeface="+mn-cs"/>
                  </a:rPr>
                  <a:t>explainer output</a:t>
                </a:r>
              </a:p>
            </p:txBody>
          </p:sp>
          <p:sp>
            <p:nvSpPr>
              <p:cNvPr id="26" name="Rectangle 25">
                <a:extLst>
                  <a:ext uri="{FF2B5EF4-FFF2-40B4-BE49-F238E27FC236}">
                    <a16:creationId xmlns:a16="http://schemas.microsoft.com/office/drawing/2014/main" id="{6EE23EA7-0231-9CE6-3D85-4172873C9CCB}"/>
                  </a:ext>
                </a:extLst>
              </p:cNvPr>
              <p:cNvSpPr/>
              <p:nvPr/>
            </p:nvSpPr>
            <p:spPr bwMode="auto">
              <a:xfrm>
                <a:off x="9702002" y="2324911"/>
                <a:ext cx="301548" cy="1031131"/>
              </a:xfrm>
              <a:prstGeom prst="rect">
                <a:avLst/>
              </a:prstGeom>
              <a:solidFill>
                <a:schemeClr val="accent6">
                  <a:lumMod val="60000"/>
                  <a:lumOff val="40000"/>
                </a:schemeClr>
              </a:solidFill>
              <a:ln w="12700" cap="flat" cmpd="sng" algn="ctr">
                <a:solidFill>
                  <a:schemeClr val="tx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err="1">
                  <a:solidFill>
                    <a:srgbClr val="FFFFFF"/>
                  </a:solidFill>
                  <a:latin typeface="+mn-lt"/>
                </a:endParaRPr>
              </a:p>
            </p:txBody>
          </p:sp>
          <p:cxnSp>
            <p:nvCxnSpPr>
              <p:cNvPr id="30" name="Straight Connector 29">
                <a:extLst>
                  <a:ext uri="{FF2B5EF4-FFF2-40B4-BE49-F238E27FC236}">
                    <a16:creationId xmlns:a16="http://schemas.microsoft.com/office/drawing/2014/main" id="{3F060290-CDC3-90D7-A88E-398FE2C49A61}"/>
                  </a:ext>
                </a:extLst>
              </p:cNvPr>
              <p:cNvCxnSpPr>
                <a:cxnSpLocks/>
              </p:cNvCxnSpPr>
              <p:nvPr/>
            </p:nvCxnSpPr>
            <p:spPr bwMode="auto">
              <a:xfrm>
                <a:off x="9273021" y="2324911"/>
                <a:ext cx="1178966" cy="0"/>
              </a:xfrm>
              <a:prstGeom prst="line">
                <a:avLst/>
              </a:prstGeom>
              <a:solidFill>
                <a:schemeClr val="accent1"/>
              </a:solidFill>
              <a:ln w="12700" cap="flat" cmpd="sng" algn="ctr">
                <a:solidFill>
                  <a:schemeClr val="tx1"/>
                </a:solidFill>
                <a:prstDash val="solid"/>
                <a:round/>
                <a:headEnd type="none" w="med" len="med"/>
                <a:tailEnd type="none"/>
              </a:ln>
              <a:effectLst/>
            </p:spPr>
          </p:cxnSp>
          <p:sp>
            <p:nvSpPr>
              <p:cNvPr id="34" name="TextBox 33">
                <a:extLst>
                  <a:ext uri="{FF2B5EF4-FFF2-40B4-BE49-F238E27FC236}">
                    <a16:creationId xmlns:a16="http://schemas.microsoft.com/office/drawing/2014/main" id="{038BE5CF-5C86-5C00-25EF-DEFE87A2D8A7}"/>
                  </a:ext>
                </a:extLst>
              </p:cNvPr>
              <p:cNvSpPr txBox="1"/>
              <p:nvPr/>
            </p:nvSpPr>
            <p:spPr>
              <a:xfrm>
                <a:off x="9307136" y="2522952"/>
                <a:ext cx="394866" cy="771994"/>
              </a:xfrm>
              <a:prstGeom prst="rect">
                <a:avLst/>
              </a:prstGeom>
            </p:spPr>
            <p:txBody>
              <a:bodyPr vert="vert270" wrap="none" lIns="72000" tIns="36000" rIns="72000" bIns="36000" rtlCol="0" anchor="t">
                <a:noAutofit/>
              </a:bodyPr>
              <a:lstStyle/>
              <a:p>
                <a:pPr marR="0" algn="l" defTabSz="914400" rtl="0" eaLnBrk="1" fontAlgn="base" latinLnBrk="0" hangingPunct="1">
                  <a:lnSpc>
                    <a:spcPct val="100000"/>
                  </a:lnSpc>
                  <a:spcBef>
                    <a:spcPts val="800"/>
                  </a:spcBef>
                  <a:spcAft>
                    <a:spcPct val="0"/>
                  </a:spcAft>
                  <a:buClrTx/>
                  <a:buSzTx/>
                  <a:tabLst/>
                </a:pPr>
                <a:r>
                  <a:rPr lang="en-US" sz="1000" kern="1000" spc="-30">
                    <a:solidFill>
                      <a:schemeClr val="tx1"/>
                    </a:solidFill>
                    <a:latin typeface="+mn-lt"/>
                    <a:ea typeface="+mn-ea"/>
                    <a:cs typeface="+mn-cs"/>
                  </a:rPr>
                  <a:t>DL t</a:t>
                </a:r>
                <a:r>
                  <a:rPr kumimoji="0" lang="en-US" sz="1000" b="0" i="0" u="none" strike="noStrike" kern="1000" cap="none" spc="-30" normalizeH="0" baseline="0" noProof="0" err="1">
                    <a:ln>
                      <a:noFill/>
                    </a:ln>
                    <a:solidFill>
                      <a:schemeClr val="tx1"/>
                    </a:solidFill>
                    <a:effectLst/>
                    <a:uLnTx/>
                    <a:uFillTx/>
                    <a:latin typeface="+mn-lt"/>
                    <a:ea typeface="+mn-ea"/>
                    <a:cs typeface="+mn-cs"/>
                  </a:rPr>
                  <a:t>hroughput</a:t>
                </a:r>
                <a:endParaRPr kumimoji="0" lang="en-US" sz="1000" b="0" i="0" u="none" strike="noStrike" kern="1000" cap="none" spc="-30" normalizeH="0" baseline="0" noProof="0">
                  <a:ln>
                    <a:noFill/>
                  </a:ln>
                  <a:solidFill>
                    <a:schemeClr val="tx1"/>
                  </a:solidFill>
                  <a:effectLst/>
                  <a:uLnTx/>
                  <a:uFillTx/>
                  <a:latin typeface="+mn-lt"/>
                  <a:ea typeface="+mn-ea"/>
                  <a:cs typeface="+mn-cs"/>
                </a:endParaRPr>
              </a:p>
            </p:txBody>
          </p:sp>
          <p:pic>
            <p:nvPicPr>
              <p:cNvPr id="35" name="Graphic 34" descr="Checkmark with solid fill">
                <a:extLst>
                  <a:ext uri="{FF2B5EF4-FFF2-40B4-BE49-F238E27FC236}">
                    <a16:creationId xmlns:a16="http://schemas.microsoft.com/office/drawing/2014/main" id="{DF56DC16-7C8E-EC6D-3147-669D45488FB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61245" y="2708466"/>
                <a:ext cx="457200" cy="457200"/>
              </a:xfrm>
              <a:prstGeom prst="rect">
                <a:avLst/>
              </a:prstGeom>
            </p:spPr>
          </p:pic>
          <p:sp>
            <p:nvSpPr>
              <p:cNvPr id="38" name="TextBox 37">
                <a:extLst>
                  <a:ext uri="{FF2B5EF4-FFF2-40B4-BE49-F238E27FC236}">
                    <a16:creationId xmlns:a16="http://schemas.microsoft.com/office/drawing/2014/main" id="{F9128503-44FF-3274-F8B4-F0A1E3EEE06F}"/>
                  </a:ext>
                </a:extLst>
              </p:cNvPr>
              <p:cNvSpPr txBox="1"/>
              <p:nvPr/>
            </p:nvSpPr>
            <p:spPr>
              <a:xfrm>
                <a:off x="10350945" y="2761387"/>
                <a:ext cx="731621" cy="360268"/>
              </a:xfrm>
              <a:prstGeom prst="rect">
                <a:avLst/>
              </a:prstGeom>
            </p:spPr>
            <p:txBody>
              <a:bodyPr vert="horz" wrap="none" lIns="72000" tIns="36000" rIns="72000" bIns="36000" rtlCol="0" anchor="t">
                <a:noAutofit/>
              </a:bodyPr>
              <a:lstStyle/>
              <a:p>
                <a:pPr marR="0" algn="l" defTabSz="914400" rtl="0" eaLnBrk="1" fontAlgn="base" latinLnBrk="0" hangingPunct="1">
                  <a:lnSpc>
                    <a:spcPct val="100000"/>
                  </a:lnSpc>
                  <a:spcBef>
                    <a:spcPts val="800"/>
                  </a:spcBef>
                  <a:spcAft>
                    <a:spcPct val="0"/>
                  </a:spcAft>
                  <a:buClrTx/>
                  <a:buSzTx/>
                  <a:tabLst/>
                </a:pPr>
                <a:r>
                  <a:rPr kumimoji="0" lang="en-US" sz="1600" b="0" i="0" u="none" strike="noStrike" kern="1000" cap="none" spc="-30" normalizeH="0" baseline="0" noProof="0">
                    <a:ln>
                      <a:noFill/>
                    </a:ln>
                    <a:solidFill>
                      <a:schemeClr val="tx1"/>
                    </a:solidFill>
                    <a:effectLst/>
                    <a:uLnTx/>
                    <a:uFillTx/>
                    <a:latin typeface="+mn-lt"/>
                    <a:ea typeface="+mn-ea"/>
                    <a:cs typeface="+mn-cs"/>
                  </a:rPr>
                  <a:t>RCA:</a:t>
                </a:r>
              </a:p>
            </p:txBody>
          </p:sp>
        </p:grpSp>
        <p:sp>
          <p:nvSpPr>
            <p:cNvPr id="49" name="Rectangle 48">
              <a:extLst>
                <a:ext uri="{FF2B5EF4-FFF2-40B4-BE49-F238E27FC236}">
                  <a16:creationId xmlns:a16="http://schemas.microsoft.com/office/drawing/2014/main" id="{1FD7D8C4-3326-B73D-6035-885E0BFFE3E6}"/>
                </a:ext>
              </a:extLst>
            </p:cNvPr>
            <p:cNvSpPr/>
            <p:nvPr/>
          </p:nvSpPr>
          <p:spPr bwMode="auto">
            <a:xfrm>
              <a:off x="3513143" y="4469886"/>
              <a:ext cx="2497086" cy="1951831"/>
            </a:xfrm>
            <a:prstGeom prst="rect">
              <a:avLst/>
            </a:prstGeom>
            <a:noFill/>
            <a:ln w="12700" cap="flat" cmpd="sng" algn="ctr">
              <a:solidFill>
                <a:srgbClr val="000082"/>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err="1">
                <a:solidFill>
                  <a:srgbClr val="FFFFFF"/>
                </a:solidFill>
                <a:latin typeface="+mn-lt"/>
              </a:endParaRPr>
            </a:p>
          </p:txBody>
        </p:sp>
      </p:grpSp>
      <p:sp>
        <p:nvSpPr>
          <p:cNvPr id="50" name="Rectangle 49">
            <a:extLst>
              <a:ext uri="{FF2B5EF4-FFF2-40B4-BE49-F238E27FC236}">
                <a16:creationId xmlns:a16="http://schemas.microsoft.com/office/drawing/2014/main" id="{B86734B0-E3F4-76D2-B3D9-70DBF93F0412}"/>
              </a:ext>
            </a:extLst>
          </p:cNvPr>
          <p:cNvSpPr/>
          <p:nvPr/>
        </p:nvSpPr>
        <p:spPr bwMode="auto">
          <a:xfrm>
            <a:off x="391247" y="4469886"/>
            <a:ext cx="2736857" cy="1951831"/>
          </a:xfrm>
          <a:prstGeom prst="rect">
            <a:avLst/>
          </a:prstGeom>
          <a:noFill/>
          <a:ln w="12700" cap="flat" cmpd="sng" algn="ctr">
            <a:solidFill>
              <a:srgbClr val="000082"/>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err="1">
              <a:solidFill>
                <a:srgbClr val="FFFFFF"/>
              </a:solidFill>
              <a:latin typeface="+mn-lt"/>
            </a:endParaRPr>
          </a:p>
        </p:txBody>
      </p:sp>
      <p:grpSp>
        <p:nvGrpSpPr>
          <p:cNvPr id="21" name="Group 20">
            <a:extLst>
              <a:ext uri="{FF2B5EF4-FFF2-40B4-BE49-F238E27FC236}">
                <a16:creationId xmlns:a16="http://schemas.microsoft.com/office/drawing/2014/main" id="{ED9E493B-5FC9-8DDC-58C3-50E6D58428FF}"/>
              </a:ext>
            </a:extLst>
          </p:cNvPr>
          <p:cNvGrpSpPr/>
          <p:nvPr/>
        </p:nvGrpSpPr>
        <p:grpSpPr>
          <a:xfrm>
            <a:off x="2217489" y="2268929"/>
            <a:ext cx="3531066" cy="1956417"/>
            <a:chOff x="2471460" y="2296648"/>
            <a:chExt cx="4374295" cy="2665989"/>
          </a:xfrm>
        </p:grpSpPr>
        <p:sp>
          <p:nvSpPr>
            <p:cNvPr id="5" name="Rectangle 4">
              <a:extLst>
                <a:ext uri="{FF2B5EF4-FFF2-40B4-BE49-F238E27FC236}">
                  <a16:creationId xmlns:a16="http://schemas.microsoft.com/office/drawing/2014/main" id="{CB4A49FD-7621-E496-3FF6-93DBBE33F58D}"/>
                </a:ext>
              </a:extLst>
            </p:cNvPr>
            <p:cNvSpPr/>
            <p:nvPr/>
          </p:nvSpPr>
          <p:spPr bwMode="auto">
            <a:xfrm>
              <a:off x="2471460" y="2302897"/>
              <a:ext cx="2604564" cy="2659740"/>
            </a:xfrm>
            <a:prstGeom prst="rect">
              <a:avLst/>
            </a:prstGeom>
            <a:solidFill>
              <a:schemeClr val="accent1">
                <a:lumMod val="20000"/>
                <a:lumOff val="80000"/>
              </a:schemeClr>
            </a:solidFill>
            <a:ln w="9525" cap="flat" cmpd="sng" algn="ctr">
              <a:solidFill>
                <a:schemeClr val="tx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sz="1100" err="1">
                <a:solidFill>
                  <a:srgbClr val="FFFFFF"/>
                </a:solidFill>
                <a:latin typeface="+mn-lt"/>
              </a:endParaRPr>
            </a:p>
          </p:txBody>
        </p:sp>
        <p:sp>
          <p:nvSpPr>
            <p:cNvPr id="6" name="Rectangle 5">
              <a:extLst>
                <a:ext uri="{FF2B5EF4-FFF2-40B4-BE49-F238E27FC236}">
                  <a16:creationId xmlns:a16="http://schemas.microsoft.com/office/drawing/2014/main" id="{B63C0601-BC14-44D4-503C-34471B6560F3}"/>
                </a:ext>
              </a:extLst>
            </p:cNvPr>
            <p:cNvSpPr/>
            <p:nvPr/>
          </p:nvSpPr>
          <p:spPr bwMode="auto">
            <a:xfrm>
              <a:off x="3759321" y="3722511"/>
              <a:ext cx="317199" cy="280555"/>
            </a:xfrm>
            <a:prstGeom prst="rect">
              <a:avLst/>
            </a:prstGeom>
            <a:noFill/>
            <a:ln w="12700" cap="flat" cmpd="sng" algn="ctr">
              <a:solidFill>
                <a:schemeClr val="tx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100">
                  <a:solidFill>
                    <a:schemeClr val="tx1"/>
                  </a:solidFill>
                  <a:latin typeface="+mn-lt"/>
                </a:rPr>
                <a:t>C</a:t>
              </a:r>
            </a:p>
          </p:txBody>
        </p:sp>
        <p:sp>
          <p:nvSpPr>
            <p:cNvPr id="7" name="Rectangle 6">
              <a:extLst>
                <a:ext uri="{FF2B5EF4-FFF2-40B4-BE49-F238E27FC236}">
                  <a16:creationId xmlns:a16="http://schemas.microsoft.com/office/drawing/2014/main" id="{FF2F947F-710F-F72B-24CA-00F9FA2D8FE9}"/>
                </a:ext>
              </a:extLst>
            </p:cNvPr>
            <p:cNvSpPr/>
            <p:nvPr/>
          </p:nvSpPr>
          <p:spPr bwMode="auto">
            <a:xfrm>
              <a:off x="4393719" y="3727794"/>
              <a:ext cx="317199" cy="280555"/>
            </a:xfrm>
            <a:prstGeom prst="rect">
              <a:avLst/>
            </a:prstGeom>
            <a:noFill/>
            <a:ln w="12700" cap="flat" cmpd="sng" algn="ctr">
              <a:solidFill>
                <a:schemeClr val="tx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100">
                  <a:solidFill>
                    <a:schemeClr val="tx1"/>
                  </a:solidFill>
                  <a:latin typeface="+mn-lt"/>
                </a:rPr>
                <a:t>B</a:t>
              </a:r>
            </a:p>
          </p:txBody>
        </p:sp>
        <p:sp>
          <p:nvSpPr>
            <p:cNvPr id="8" name="Rectangle 7">
              <a:extLst>
                <a:ext uri="{FF2B5EF4-FFF2-40B4-BE49-F238E27FC236}">
                  <a16:creationId xmlns:a16="http://schemas.microsoft.com/office/drawing/2014/main" id="{FF516BB7-AFDE-6BCD-CCA9-BBE2171C77FA}"/>
                </a:ext>
              </a:extLst>
            </p:cNvPr>
            <p:cNvSpPr/>
            <p:nvPr/>
          </p:nvSpPr>
          <p:spPr bwMode="auto">
            <a:xfrm>
              <a:off x="4076520" y="2911953"/>
              <a:ext cx="317199" cy="348263"/>
            </a:xfrm>
            <a:prstGeom prst="rect">
              <a:avLst/>
            </a:prstGeom>
            <a:noFill/>
            <a:ln w="12700" cap="flat" cmpd="sng" algn="ctr">
              <a:solidFill>
                <a:schemeClr val="tx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100">
                  <a:solidFill>
                    <a:schemeClr val="tx1"/>
                  </a:solidFill>
                  <a:latin typeface="+mn-lt"/>
                </a:rPr>
                <a:t>y</a:t>
              </a:r>
            </a:p>
          </p:txBody>
        </p:sp>
        <p:cxnSp>
          <p:nvCxnSpPr>
            <p:cNvPr id="9" name="Straight Arrow Connector 11">
              <a:extLst>
                <a:ext uri="{FF2B5EF4-FFF2-40B4-BE49-F238E27FC236}">
                  <a16:creationId xmlns:a16="http://schemas.microsoft.com/office/drawing/2014/main" id="{E2AD297E-2822-EA0F-DAE2-C6E508FBED45}"/>
                </a:ext>
              </a:extLst>
            </p:cNvPr>
            <p:cNvCxnSpPr>
              <a:cxnSpLocks/>
              <a:stCxn id="7" idx="0"/>
              <a:endCxn id="8" idx="2"/>
            </p:cNvCxnSpPr>
            <p:nvPr/>
          </p:nvCxnSpPr>
          <p:spPr bwMode="auto">
            <a:xfrm rot="16200000" flipV="1">
              <a:off x="4159931" y="3335405"/>
              <a:ext cx="467578" cy="317199"/>
            </a:xfrm>
            <a:prstGeom prst="bentConnector3">
              <a:avLst>
                <a:gd name="adj1" fmla="val 50000"/>
              </a:avLst>
            </a:prstGeom>
            <a:solidFill>
              <a:schemeClr val="accent1"/>
            </a:solidFill>
            <a:ln w="12700" cap="flat" cmpd="sng" algn="ctr">
              <a:solidFill>
                <a:schemeClr val="tx1"/>
              </a:solidFill>
              <a:prstDash val="solid"/>
              <a:round/>
              <a:headEnd type="none" w="med" len="med"/>
              <a:tailEnd type="triangle"/>
            </a:ln>
            <a:effectLst/>
          </p:spPr>
        </p:cxnSp>
        <p:sp>
          <p:nvSpPr>
            <p:cNvPr id="10" name="Rectangle 9">
              <a:extLst>
                <a:ext uri="{FF2B5EF4-FFF2-40B4-BE49-F238E27FC236}">
                  <a16:creationId xmlns:a16="http://schemas.microsoft.com/office/drawing/2014/main" id="{DC27E0B0-A571-68E9-7D1A-1BB32EFC1F8D}"/>
                </a:ext>
              </a:extLst>
            </p:cNvPr>
            <p:cNvSpPr/>
            <p:nvPr/>
          </p:nvSpPr>
          <p:spPr bwMode="auto">
            <a:xfrm>
              <a:off x="4393719" y="4341029"/>
              <a:ext cx="317199" cy="280555"/>
            </a:xfrm>
            <a:prstGeom prst="rect">
              <a:avLst/>
            </a:prstGeom>
            <a:noFill/>
            <a:ln w="12700" cap="flat" cmpd="sng" algn="ctr">
              <a:solidFill>
                <a:schemeClr val="tx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100">
                  <a:solidFill>
                    <a:schemeClr val="tx1"/>
                  </a:solidFill>
                  <a:latin typeface="+mn-lt"/>
                </a:rPr>
                <a:t>A</a:t>
              </a:r>
            </a:p>
          </p:txBody>
        </p:sp>
        <p:cxnSp>
          <p:nvCxnSpPr>
            <p:cNvPr id="11" name="Straight Arrow Connector 10">
              <a:extLst>
                <a:ext uri="{FF2B5EF4-FFF2-40B4-BE49-F238E27FC236}">
                  <a16:creationId xmlns:a16="http://schemas.microsoft.com/office/drawing/2014/main" id="{AFA53E7B-31F1-948A-5704-8F89BADE0CCF}"/>
                </a:ext>
              </a:extLst>
            </p:cNvPr>
            <p:cNvCxnSpPr>
              <a:cxnSpLocks/>
              <a:stCxn id="10" idx="0"/>
              <a:endCxn id="7" idx="2"/>
            </p:cNvCxnSpPr>
            <p:nvPr/>
          </p:nvCxnSpPr>
          <p:spPr bwMode="auto">
            <a:xfrm flipV="1">
              <a:off x="4552319" y="4008349"/>
              <a:ext cx="0" cy="332680"/>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sp>
          <p:nvSpPr>
            <p:cNvPr id="12" name="TextBox 11">
              <a:extLst>
                <a:ext uri="{FF2B5EF4-FFF2-40B4-BE49-F238E27FC236}">
                  <a16:creationId xmlns:a16="http://schemas.microsoft.com/office/drawing/2014/main" id="{A36C7B5D-9A88-8AC1-B50E-6A0CFF686AF6}"/>
                </a:ext>
              </a:extLst>
            </p:cNvPr>
            <p:cNvSpPr txBox="1"/>
            <p:nvPr/>
          </p:nvSpPr>
          <p:spPr>
            <a:xfrm>
              <a:off x="4001734" y="2296648"/>
              <a:ext cx="1056571" cy="540162"/>
            </a:xfrm>
            <a:prstGeom prst="rect">
              <a:avLst/>
            </a:prstGeom>
          </p:spPr>
          <p:txBody>
            <a:bodyPr vert="horz" wrap="square" lIns="72000" tIns="36000" rIns="72000" bIns="36000" rtlCol="0" anchor="t">
              <a:noAutofit/>
            </a:bodyPr>
            <a:lstStyle/>
            <a:p>
              <a:pPr marR="0" algn="ctr" defTabSz="914400" rtl="0" eaLnBrk="1" fontAlgn="base" latinLnBrk="0" hangingPunct="1">
                <a:lnSpc>
                  <a:spcPct val="100000"/>
                </a:lnSpc>
                <a:spcBef>
                  <a:spcPts val="800"/>
                </a:spcBef>
                <a:spcAft>
                  <a:spcPct val="0"/>
                </a:spcAft>
                <a:buClrTx/>
                <a:buSzTx/>
                <a:tabLst/>
              </a:pPr>
              <a:r>
                <a:rPr kumimoji="0" lang="en-US" sz="1100" b="0" i="0" u="none" strike="noStrike" kern="1000" cap="none" spc="-30" normalizeH="0" baseline="0" noProof="0">
                  <a:ln>
                    <a:noFill/>
                  </a:ln>
                  <a:solidFill>
                    <a:schemeClr val="tx1"/>
                  </a:solidFill>
                  <a:effectLst/>
                  <a:uLnTx/>
                  <a:uFillTx/>
                  <a:latin typeface="+mn-lt"/>
                  <a:ea typeface="+mn-ea"/>
                  <a:cs typeface="+mn-cs"/>
                </a:rPr>
                <a:t>Causality graph</a:t>
              </a:r>
            </a:p>
          </p:txBody>
        </p:sp>
        <p:sp>
          <p:nvSpPr>
            <p:cNvPr id="13" name="TextBox 12">
              <a:extLst>
                <a:ext uri="{FF2B5EF4-FFF2-40B4-BE49-F238E27FC236}">
                  <a16:creationId xmlns:a16="http://schemas.microsoft.com/office/drawing/2014/main" id="{48C840B2-4045-E018-8E32-E1724CE0DAE4}"/>
                </a:ext>
              </a:extLst>
            </p:cNvPr>
            <p:cNvSpPr txBox="1"/>
            <p:nvPr/>
          </p:nvSpPr>
          <p:spPr>
            <a:xfrm>
              <a:off x="2537047" y="2795471"/>
              <a:ext cx="1243436" cy="464263"/>
            </a:xfrm>
            <a:prstGeom prst="rect">
              <a:avLst/>
            </a:prstGeom>
          </p:spPr>
          <p:txBody>
            <a:bodyPr vert="horz" wrap="square" lIns="72000" tIns="36000" rIns="72000" bIns="36000" rtlCol="0" anchor="t">
              <a:noAutofit/>
            </a:bodyPr>
            <a:lstStyle/>
            <a:p>
              <a:pPr marR="0" algn="l" defTabSz="914400" rtl="0" eaLnBrk="1" fontAlgn="base" latinLnBrk="0" hangingPunct="1">
                <a:lnSpc>
                  <a:spcPct val="100000"/>
                </a:lnSpc>
                <a:spcBef>
                  <a:spcPts val="800"/>
                </a:spcBef>
                <a:spcAft>
                  <a:spcPct val="0"/>
                </a:spcAft>
                <a:buClrTx/>
                <a:buSzTx/>
                <a:tabLst/>
              </a:pPr>
              <a:r>
                <a:rPr kumimoji="0" lang="en-US" sz="1100" b="0" i="0" u="none" strike="noStrike" kern="1000" cap="none" spc="-30" normalizeH="0" baseline="0" noProof="0">
                  <a:ln>
                    <a:noFill/>
                  </a:ln>
                  <a:solidFill>
                    <a:schemeClr val="tx1"/>
                  </a:solidFill>
                  <a:effectLst/>
                  <a:uLnTx/>
                  <a:uFillTx/>
                  <a:latin typeface="+mn-lt"/>
                  <a:ea typeface="+mn-ea"/>
                  <a:cs typeface="+mn-cs"/>
                </a:rPr>
                <a:t>Label:</a:t>
              </a:r>
              <a:br>
                <a:rPr kumimoji="0" lang="en-US" sz="1100" b="0" i="0" u="none" strike="noStrike" kern="1000" cap="none" spc="-30" normalizeH="0" baseline="0" noProof="0">
                  <a:ln>
                    <a:noFill/>
                  </a:ln>
                  <a:solidFill>
                    <a:schemeClr val="tx1"/>
                  </a:solidFill>
                  <a:effectLst/>
                  <a:uLnTx/>
                  <a:uFillTx/>
                  <a:latin typeface="+mn-lt"/>
                  <a:ea typeface="+mn-ea"/>
                  <a:cs typeface="+mn-cs"/>
                </a:rPr>
              </a:br>
              <a:r>
                <a:rPr kumimoji="0" lang="en-US" sz="1100" b="0" i="0" u="none" strike="noStrike" kern="1000" cap="none" spc="-30" normalizeH="0" baseline="0" noProof="0">
                  <a:ln>
                    <a:noFill/>
                  </a:ln>
                  <a:solidFill>
                    <a:schemeClr val="tx1"/>
                  </a:solidFill>
                  <a:effectLst/>
                  <a:uLnTx/>
                  <a:uFillTx/>
                  <a:latin typeface="+mn-lt"/>
                  <a:ea typeface="+mn-ea"/>
                  <a:cs typeface="+mn-cs"/>
                </a:rPr>
                <a:t>DL throughput</a:t>
              </a:r>
            </a:p>
          </p:txBody>
        </p:sp>
        <p:sp>
          <p:nvSpPr>
            <p:cNvPr id="14" name="TextBox 13">
              <a:extLst>
                <a:ext uri="{FF2B5EF4-FFF2-40B4-BE49-F238E27FC236}">
                  <a16:creationId xmlns:a16="http://schemas.microsoft.com/office/drawing/2014/main" id="{5F5FE1AE-BBE8-848A-3A52-B5544E0FA5BF}"/>
                </a:ext>
              </a:extLst>
            </p:cNvPr>
            <p:cNvSpPr txBox="1"/>
            <p:nvPr/>
          </p:nvSpPr>
          <p:spPr>
            <a:xfrm>
              <a:off x="2517082" y="3711040"/>
              <a:ext cx="1328896" cy="1075741"/>
            </a:xfrm>
            <a:prstGeom prst="rect">
              <a:avLst/>
            </a:prstGeom>
          </p:spPr>
          <p:txBody>
            <a:bodyPr vert="horz" wrap="square" lIns="72000" tIns="36000" rIns="72000" bIns="36000" rtlCol="0" anchor="t">
              <a:noAutofit/>
            </a:bodyPr>
            <a:lstStyle/>
            <a:p>
              <a:pPr marR="0" algn="l" defTabSz="914400" rtl="0" eaLnBrk="1" fontAlgn="base" latinLnBrk="0" hangingPunct="1">
                <a:lnSpc>
                  <a:spcPct val="100000"/>
                </a:lnSpc>
                <a:spcBef>
                  <a:spcPts val="800"/>
                </a:spcBef>
                <a:spcAft>
                  <a:spcPct val="0"/>
                </a:spcAft>
                <a:buClrTx/>
                <a:buSzTx/>
                <a:tabLst/>
              </a:pPr>
              <a:r>
                <a:rPr lang="en-US" sz="1100" kern="1000" spc="-30">
                  <a:solidFill>
                    <a:schemeClr val="tx1"/>
                  </a:solidFill>
                  <a:latin typeface="+mn-lt"/>
                  <a:ea typeface="+mn-ea"/>
                  <a:cs typeface="+mn-cs"/>
                </a:rPr>
                <a:t>Feature</a:t>
              </a:r>
              <a:r>
                <a:rPr kumimoji="0" lang="en-US" sz="1100" b="0" i="0" u="none" strike="noStrike" kern="1000" cap="none" spc="-30" normalizeH="0" baseline="0" noProof="0">
                  <a:ln>
                    <a:noFill/>
                  </a:ln>
                  <a:solidFill>
                    <a:schemeClr val="tx1"/>
                  </a:solidFill>
                  <a:effectLst/>
                  <a:uLnTx/>
                  <a:uFillTx/>
                  <a:latin typeface="+mn-lt"/>
                  <a:ea typeface="+mn-ea"/>
                  <a:cs typeface="+mn-cs"/>
                </a:rPr>
                <a:t> sets:</a:t>
              </a:r>
            </a:p>
            <a:p>
              <a:pPr marR="0" algn="l" defTabSz="914400" rtl="0" eaLnBrk="1" fontAlgn="base" latinLnBrk="0" hangingPunct="1">
                <a:lnSpc>
                  <a:spcPct val="100000"/>
                </a:lnSpc>
                <a:spcBef>
                  <a:spcPts val="800"/>
                </a:spcBef>
                <a:spcAft>
                  <a:spcPct val="0"/>
                </a:spcAft>
                <a:buClrTx/>
                <a:buSzTx/>
                <a:tabLst/>
              </a:pPr>
              <a:r>
                <a:rPr lang="en-US" sz="1100" kern="1000" spc="-30">
                  <a:solidFill>
                    <a:schemeClr val="tx1"/>
                  </a:solidFill>
                  <a:latin typeface="+mn-lt"/>
                  <a:ea typeface="+mn-ea"/>
                  <a:cs typeface="+mn-cs"/>
                </a:rPr>
                <a:t>A: cell load</a:t>
              </a:r>
              <a:br>
                <a:rPr lang="en-US" sz="1100" kern="1000" spc="-30">
                  <a:solidFill>
                    <a:schemeClr val="tx1"/>
                  </a:solidFill>
                  <a:latin typeface="+mn-lt"/>
                  <a:ea typeface="+mn-ea"/>
                  <a:cs typeface="+mn-cs"/>
                </a:rPr>
              </a:br>
              <a:r>
                <a:rPr lang="en-US" sz="1100" kern="1000" spc="-30">
                  <a:solidFill>
                    <a:schemeClr val="tx1"/>
                  </a:solidFill>
                  <a:latin typeface="+mn-lt"/>
                  <a:ea typeface="+mn-ea"/>
                  <a:cs typeface="+mn-cs"/>
                </a:rPr>
                <a:t>B: interference</a:t>
              </a:r>
              <a:br>
                <a:rPr lang="en-US" sz="1100" kern="1000" spc="-30">
                  <a:solidFill>
                    <a:schemeClr val="tx1"/>
                  </a:solidFill>
                  <a:latin typeface="+mn-lt"/>
                  <a:ea typeface="+mn-ea"/>
                  <a:cs typeface="+mn-cs"/>
                </a:rPr>
              </a:br>
              <a:r>
                <a:rPr lang="en-US" sz="1100" kern="1000" spc="-30">
                  <a:solidFill>
                    <a:schemeClr val="tx1"/>
                  </a:solidFill>
                  <a:latin typeface="+mn-lt"/>
                  <a:ea typeface="+mn-ea"/>
                  <a:cs typeface="+mn-cs"/>
                </a:rPr>
                <a:t>C: path loss</a:t>
              </a:r>
              <a:endParaRPr kumimoji="0" lang="en-US" sz="1100" b="0" i="0" u="none" strike="noStrike" kern="1000" cap="none" spc="-30" normalizeH="0" baseline="0" noProof="0">
                <a:ln>
                  <a:noFill/>
                </a:ln>
                <a:solidFill>
                  <a:schemeClr val="tx1"/>
                </a:solidFill>
                <a:effectLst/>
                <a:uLnTx/>
                <a:uFillTx/>
                <a:latin typeface="+mn-lt"/>
                <a:ea typeface="+mn-ea"/>
                <a:cs typeface="+mn-cs"/>
              </a:endParaRPr>
            </a:p>
          </p:txBody>
        </p:sp>
        <p:cxnSp>
          <p:nvCxnSpPr>
            <p:cNvPr id="15" name="Connector: Elbow 14">
              <a:extLst>
                <a:ext uri="{FF2B5EF4-FFF2-40B4-BE49-F238E27FC236}">
                  <a16:creationId xmlns:a16="http://schemas.microsoft.com/office/drawing/2014/main" id="{B7A27EE2-1514-169A-C1EE-F59351D6275F}"/>
                </a:ext>
              </a:extLst>
            </p:cNvPr>
            <p:cNvCxnSpPr>
              <a:cxnSpLocks/>
              <a:stCxn id="10" idx="3"/>
              <a:endCxn id="8" idx="3"/>
            </p:cNvCxnSpPr>
            <p:nvPr/>
          </p:nvCxnSpPr>
          <p:spPr bwMode="auto">
            <a:xfrm flipH="1" flipV="1">
              <a:off x="4393719" y="3086085"/>
              <a:ext cx="317199" cy="1395222"/>
            </a:xfrm>
            <a:prstGeom prst="bentConnector3">
              <a:avLst>
                <a:gd name="adj1" fmla="val -72068"/>
              </a:avLst>
            </a:prstGeom>
            <a:solidFill>
              <a:schemeClr val="accent1"/>
            </a:solidFill>
            <a:ln w="12700" cap="flat" cmpd="sng" algn="ctr">
              <a:solidFill>
                <a:schemeClr val="tx1"/>
              </a:solidFill>
              <a:prstDash val="solid"/>
              <a:round/>
              <a:headEnd type="none" w="med" len="med"/>
              <a:tailEnd type="triangle"/>
            </a:ln>
            <a:effectLst/>
          </p:spPr>
        </p:cxnSp>
        <p:cxnSp>
          <p:nvCxnSpPr>
            <p:cNvPr id="16" name="Straight Arrow Connector 11">
              <a:extLst>
                <a:ext uri="{FF2B5EF4-FFF2-40B4-BE49-F238E27FC236}">
                  <a16:creationId xmlns:a16="http://schemas.microsoft.com/office/drawing/2014/main" id="{D1F8885F-98B3-CFDD-DA35-07436DB65722}"/>
                </a:ext>
              </a:extLst>
            </p:cNvPr>
            <p:cNvCxnSpPr>
              <a:cxnSpLocks/>
              <a:stCxn id="6" idx="0"/>
              <a:endCxn id="8" idx="1"/>
            </p:cNvCxnSpPr>
            <p:nvPr/>
          </p:nvCxnSpPr>
          <p:spPr bwMode="auto">
            <a:xfrm rot="5400000" flipH="1" flipV="1">
              <a:off x="3679007" y="3324999"/>
              <a:ext cx="636426" cy="158599"/>
            </a:xfrm>
            <a:prstGeom prst="bentConnector2">
              <a:avLst/>
            </a:prstGeom>
            <a:solidFill>
              <a:schemeClr val="accent1"/>
            </a:solidFill>
            <a:ln w="12700" cap="flat" cmpd="sng" algn="ctr">
              <a:solidFill>
                <a:schemeClr val="tx1"/>
              </a:solidFill>
              <a:prstDash val="solid"/>
              <a:round/>
              <a:headEnd type="none" w="med" len="med"/>
              <a:tailEnd type="triangle"/>
            </a:ln>
            <a:effectLst/>
          </p:spPr>
        </p:cxnSp>
        <p:pic>
          <p:nvPicPr>
            <p:cNvPr id="18" name="Graphic 17" descr="Users">
              <a:extLst>
                <a:ext uri="{FF2B5EF4-FFF2-40B4-BE49-F238E27FC236}">
                  <a16:creationId xmlns:a16="http://schemas.microsoft.com/office/drawing/2014/main" id="{C5573F38-85B2-60B0-85E4-AE8CD73C41A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749903" y="3093949"/>
              <a:ext cx="914400" cy="914400"/>
            </a:xfrm>
            <a:prstGeom prst="rect">
              <a:avLst/>
            </a:prstGeom>
            <a:effectLst>
              <a:outerShdw blurRad="50800" dist="38100" dir="5400000" algn="t" rotWithShape="0">
                <a:prstClr val="black">
                  <a:alpha val="40000"/>
                </a:prstClr>
              </a:outerShdw>
            </a:effectLst>
          </p:spPr>
        </p:pic>
        <p:sp>
          <p:nvSpPr>
            <p:cNvPr id="19" name="TextBox 18">
              <a:extLst>
                <a:ext uri="{FF2B5EF4-FFF2-40B4-BE49-F238E27FC236}">
                  <a16:creationId xmlns:a16="http://schemas.microsoft.com/office/drawing/2014/main" id="{797899B1-1B35-E458-A423-BE48B2D67E67}"/>
                </a:ext>
              </a:extLst>
            </p:cNvPr>
            <p:cNvSpPr txBox="1"/>
            <p:nvPr/>
          </p:nvSpPr>
          <p:spPr bwMode="auto">
            <a:xfrm>
              <a:off x="5568450" y="3836469"/>
              <a:ext cx="1277305" cy="365517"/>
            </a:xfrm>
            <a:prstGeom prst="rect">
              <a:avLst/>
            </a:prstGeom>
            <a:noFill/>
            <a:ln w="12700">
              <a:noFill/>
              <a:miter lim="800000"/>
              <a:headEnd/>
              <a:tailEnd/>
            </a:ln>
          </p:spPr>
          <p:txBody>
            <a:bodyPr vert="horz" wrap="none" lIns="72000" tIns="36000" rIns="73152" bIns="36576" numCol="1" rtlCol="0" anchor="ctr" anchorCtr="0" compatLnSpc="1">
              <a:prstTxWarp prst="textNoShape">
                <a:avLst/>
              </a:prstTxWarp>
              <a:noAutofit/>
            </a:bodyPr>
            <a:lstStyle/>
            <a:p>
              <a:pPr algn="ctr">
                <a:buClr>
                  <a:schemeClr val="tx1"/>
                </a:buClr>
              </a:pPr>
              <a:r>
                <a:rPr lang="en-US" sz="1100">
                  <a:latin typeface="+mn-lt"/>
                </a:rPr>
                <a:t>Domain experts</a:t>
              </a:r>
            </a:p>
          </p:txBody>
        </p:sp>
        <p:cxnSp>
          <p:nvCxnSpPr>
            <p:cNvPr id="20" name="Straight Arrow Connector 19">
              <a:extLst>
                <a:ext uri="{FF2B5EF4-FFF2-40B4-BE49-F238E27FC236}">
                  <a16:creationId xmlns:a16="http://schemas.microsoft.com/office/drawing/2014/main" id="{62C30293-D96A-D937-4233-0A8DC0636B53}"/>
                </a:ext>
              </a:extLst>
            </p:cNvPr>
            <p:cNvCxnSpPr>
              <a:cxnSpLocks/>
            </p:cNvCxnSpPr>
            <p:nvPr/>
          </p:nvCxnSpPr>
          <p:spPr bwMode="auto">
            <a:xfrm flipH="1">
              <a:off x="5099463" y="3684547"/>
              <a:ext cx="650440" cy="0"/>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grpSp>
      <p:sp>
        <p:nvSpPr>
          <p:cNvPr id="22" name="TextBox 21">
            <a:extLst>
              <a:ext uri="{FF2B5EF4-FFF2-40B4-BE49-F238E27FC236}">
                <a16:creationId xmlns:a16="http://schemas.microsoft.com/office/drawing/2014/main" id="{87A6A333-B927-FFDC-F9E2-FB2F7240F5EB}"/>
              </a:ext>
            </a:extLst>
          </p:cNvPr>
          <p:cNvSpPr txBox="1"/>
          <p:nvPr/>
        </p:nvSpPr>
        <p:spPr bwMode="auto">
          <a:xfrm>
            <a:off x="512036" y="2972314"/>
            <a:ext cx="946037" cy="548640"/>
          </a:xfrm>
          <a:prstGeom prst="rect">
            <a:avLst/>
          </a:prstGeom>
          <a:solidFill>
            <a:schemeClr val="bg1">
              <a:lumMod val="95000"/>
            </a:schemeClr>
          </a:solidFill>
          <a:ln w="12700">
            <a:solidFill>
              <a:schemeClr val="tx1"/>
            </a:solidFill>
            <a:miter lim="800000"/>
            <a:headEnd/>
            <a:tailEnd/>
          </a:ln>
        </p:spPr>
        <p:txBody>
          <a:bodyPr vert="horz" wrap="none" lIns="72000" tIns="36000" rIns="73152" bIns="36576" numCol="1" rtlCol="0" anchor="ctr" anchorCtr="0" compatLnSpc="1">
            <a:prstTxWarp prst="textNoShape">
              <a:avLst/>
            </a:prstTxWarp>
            <a:noAutofit/>
          </a:bodyPr>
          <a:lstStyle/>
          <a:p>
            <a:pPr algn="ctr">
              <a:buClr>
                <a:schemeClr val="tx1"/>
              </a:buClr>
            </a:pPr>
            <a:r>
              <a:rPr lang="en-US" sz="1200">
                <a:latin typeface="+mn-lt"/>
              </a:rPr>
              <a:t>Explainer</a:t>
            </a:r>
            <a:br>
              <a:rPr lang="en-US" sz="1200">
                <a:latin typeface="+mn-lt"/>
              </a:rPr>
            </a:br>
            <a:r>
              <a:rPr lang="en-US" sz="1200">
                <a:latin typeface="+mn-lt"/>
              </a:rPr>
              <a:t>(SHAP)</a:t>
            </a:r>
          </a:p>
        </p:txBody>
      </p:sp>
      <p:sp>
        <p:nvSpPr>
          <p:cNvPr id="25" name="Cross 24">
            <a:extLst>
              <a:ext uri="{FF2B5EF4-FFF2-40B4-BE49-F238E27FC236}">
                <a16:creationId xmlns:a16="http://schemas.microsoft.com/office/drawing/2014/main" id="{C14D954F-19DA-58EB-44DA-98BFFBBEB436}"/>
              </a:ext>
            </a:extLst>
          </p:cNvPr>
          <p:cNvSpPr/>
          <p:nvPr/>
        </p:nvSpPr>
        <p:spPr bwMode="auto">
          <a:xfrm>
            <a:off x="1557838" y="2953605"/>
            <a:ext cx="559887" cy="545488"/>
          </a:xfrm>
          <a:prstGeom prst="plus">
            <a:avLst>
              <a:gd name="adj" fmla="val 44616"/>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err="1">
              <a:solidFill>
                <a:srgbClr val="FFFFFF"/>
              </a:solidFill>
              <a:latin typeface="+mn-lt"/>
            </a:endParaRPr>
          </a:p>
        </p:txBody>
      </p:sp>
      <p:sp>
        <p:nvSpPr>
          <p:cNvPr id="53" name="Rectangle 52">
            <a:extLst>
              <a:ext uri="{FF2B5EF4-FFF2-40B4-BE49-F238E27FC236}">
                <a16:creationId xmlns:a16="http://schemas.microsoft.com/office/drawing/2014/main" id="{4E413BC5-0FB9-4F3C-3D45-69FFE6993251}"/>
              </a:ext>
            </a:extLst>
          </p:cNvPr>
          <p:cNvSpPr/>
          <p:nvPr/>
        </p:nvSpPr>
        <p:spPr bwMode="auto">
          <a:xfrm>
            <a:off x="380554" y="1557338"/>
            <a:ext cx="5629675" cy="2794107"/>
          </a:xfrm>
          <a:prstGeom prst="rect">
            <a:avLst/>
          </a:prstGeom>
          <a:noFill/>
          <a:ln w="12700" cap="flat" cmpd="sng" algn="ctr">
            <a:solidFill>
              <a:srgbClr val="000082"/>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err="1">
              <a:solidFill>
                <a:srgbClr val="FFFFFF"/>
              </a:solidFill>
              <a:latin typeface="+mn-lt"/>
            </a:endParaRPr>
          </a:p>
        </p:txBody>
      </p:sp>
    </p:spTree>
    <p:extLst>
      <p:ext uri="{BB962C8B-B14F-4D97-AF65-F5344CB8AC3E}">
        <p14:creationId xmlns:p14="http://schemas.microsoft.com/office/powerpoint/2010/main" val="3472354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AF3B9-D1B6-11B0-8D43-D10805BE7EC3}"/>
              </a:ext>
            </a:extLst>
          </p:cNvPr>
          <p:cNvSpPr>
            <a:spLocks noGrp="1"/>
          </p:cNvSpPr>
          <p:nvPr>
            <p:ph type="title"/>
          </p:nvPr>
        </p:nvSpPr>
        <p:spPr/>
        <p:txBody>
          <a:bodyPr/>
          <a:lstStyle/>
          <a:p>
            <a:r>
              <a:rPr lang="en-US"/>
              <a:t>Dimensioning</a:t>
            </a:r>
          </a:p>
        </p:txBody>
      </p:sp>
      <p:sp>
        <p:nvSpPr>
          <p:cNvPr id="3" name="Content Placeholder 2">
            <a:extLst>
              <a:ext uri="{FF2B5EF4-FFF2-40B4-BE49-F238E27FC236}">
                <a16:creationId xmlns:a16="http://schemas.microsoft.com/office/drawing/2014/main" id="{7D727E78-7C1C-D62C-E423-3315CA24ED9A}"/>
              </a:ext>
            </a:extLst>
          </p:cNvPr>
          <p:cNvSpPr>
            <a:spLocks noGrp="1"/>
          </p:cNvSpPr>
          <p:nvPr>
            <p:ph sz="half" idx="1"/>
          </p:nvPr>
        </p:nvSpPr>
        <p:spPr/>
        <p:txBody>
          <a:bodyPr/>
          <a:lstStyle/>
          <a:p>
            <a:pPr marL="265176" indent="-265176" algn="l" rtl="0" eaLnBrk="1" hangingPunct="1">
              <a:spcBef>
                <a:spcPts val="800"/>
              </a:spcBef>
              <a:buNone/>
            </a:pPr>
            <a:r>
              <a:rPr lang="en-US" sz="1600" b="1">
                <a:solidFill>
                  <a:srgbClr val="000000"/>
                </a:solidFill>
                <a:effectLst/>
                <a:latin typeface="Ericsson Hilda" panose="00000500000000000000" pitchFamily="2" charset="0"/>
              </a:rPr>
              <a:t>Objective</a:t>
            </a:r>
            <a:endParaRPr lang="en-US" sz="1600">
              <a:solidFill>
                <a:srgbClr val="000000"/>
              </a:solidFill>
              <a:effectLst/>
              <a:latin typeface="Ericsson Hilda" panose="00000500000000000000" pitchFamily="2" charset="0"/>
            </a:endParaRPr>
          </a:p>
          <a:p>
            <a:pPr marL="265176" indent="-265176" algn="l" rtl="0" eaLnBrk="1" hangingPunct="1">
              <a:spcBef>
                <a:spcPts val="800"/>
              </a:spcBef>
              <a:buFont typeface="Arial" panose="020B0604020202020204" pitchFamily="34" charset="0"/>
              <a:buChar char="•"/>
            </a:pPr>
            <a:r>
              <a:rPr lang="en-US" sz="1600">
                <a:solidFill>
                  <a:srgbClr val="000000"/>
                </a:solidFill>
                <a:effectLst/>
                <a:latin typeface="Ericsson Hilda" panose="00000500000000000000" pitchFamily="2" charset="0"/>
              </a:rPr>
              <a:t>Accurate model-based dimensioning of EEA aggregation</a:t>
            </a:r>
          </a:p>
          <a:p>
            <a:pPr marL="265176" indent="-265176" algn="l" rtl="0" eaLnBrk="1" hangingPunct="1">
              <a:spcBef>
                <a:spcPts val="800"/>
              </a:spcBef>
              <a:buFont typeface="Arial" panose="020B0604020202020204" pitchFamily="34" charset="0"/>
              <a:buChar char="•"/>
            </a:pPr>
            <a:r>
              <a:rPr lang="en-US" sz="1600">
                <a:solidFill>
                  <a:srgbClr val="000000"/>
                </a:solidFill>
                <a:latin typeface="Ericsson Hilda" panose="00000500000000000000" pitchFamily="2" charset="0"/>
              </a:rPr>
              <a:t>Optimize footprint</a:t>
            </a:r>
            <a:endParaRPr lang="en-US" sz="1600">
              <a:solidFill>
                <a:srgbClr val="000000"/>
              </a:solidFill>
              <a:effectLst/>
              <a:latin typeface="Ericsson Hilda" panose="00000500000000000000" pitchFamily="2" charset="0"/>
            </a:endParaRPr>
          </a:p>
          <a:p>
            <a:pPr marL="265176" indent="-265176">
              <a:buNone/>
            </a:pPr>
            <a:r>
              <a:rPr lang="en-US" sz="1600" b="1">
                <a:solidFill>
                  <a:srgbClr val="000000"/>
                </a:solidFill>
                <a:latin typeface="Ericsson Hilda" panose="00000500000000000000" pitchFamily="2" charset="0"/>
              </a:rPr>
              <a:t>Direction</a:t>
            </a:r>
            <a:endParaRPr lang="en-US" sz="1600">
              <a:solidFill>
                <a:srgbClr val="000000"/>
              </a:solidFill>
              <a:latin typeface="Ericsson Hilda" panose="00000500000000000000" pitchFamily="2" charset="0"/>
            </a:endParaRPr>
          </a:p>
          <a:p>
            <a:pPr marL="265176" indent="-265176">
              <a:buFont typeface="Arial" panose="020B0604020202020204" pitchFamily="34" charset="0"/>
              <a:buChar char="•"/>
            </a:pPr>
            <a:r>
              <a:rPr lang="en-US" sz="1600">
                <a:solidFill>
                  <a:srgbClr val="000000"/>
                </a:solidFill>
                <a:latin typeface="Ericsson Hilda" panose="00000500000000000000" pitchFamily="2" charset="0"/>
              </a:rPr>
              <a:t>Create a measurement framework and model for the EEA aggregator</a:t>
            </a:r>
            <a:endParaRPr lang="en-US" sz="1600"/>
          </a:p>
          <a:p>
            <a:pPr marL="265176" indent="-265176" algn="l" rtl="0" eaLnBrk="1" hangingPunct="1">
              <a:spcBef>
                <a:spcPts val="800"/>
              </a:spcBef>
              <a:buNone/>
            </a:pPr>
            <a:r>
              <a:rPr lang="en-US" sz="1600" b="1">
                <a:solidFill>
                  <a:srgbClr val="000000"/>
                </a:solidFill>
                <a:effectLst/>
                <a:latin typeface="Ericsson Hilda" panose="00000500000000000000" pitchFamily="2" charset="0"/>
              </a:rPr>
              <a:t>Challenge</a:t>
            </a:r>
            <a:endParaRPr lang="en-US" sz="1600">
              <a:solidFill>
                <a:srgbClr val="000000"/>
              </a:solidFill>
              <a:effectLst/>
              <a:latin typeface="Ericsson Hilda" panose="00000500000000000000" pitchFamily="2" charset="0"/>
            </a:endParaRPr>
          </a:p>
          <a:p>
            <a:pPr marL="265176" indent="-265176" algn="l" rtl="0" eaLnBrk="1" hangingPunct="1">
              <a:spcBef>
                <a:spcPts val="800"/>
              </a:spcBef>
              <a:buFont typeface="Arial" panose="020B0604020202020204" pitchFamily="34" charset="0"/>
              <a:buChar char="•"/>
            </a:pPr>
            <a:r>
              <a:rPr lang="en-US" sz="1600">
                <a:solidFill>
                  <a:srgbClr val="000000"/>
                </a:solidFill>
                <a:effectLst/>
                <a:latin typeface="Ericsson Hilda" panose="00000500000000000000" pitchFamily="2" charset="0"/>
              </a:rPr>
              <a:t>Over-</a:t>
            </a:r>
            <a:r>
              <a:rPr lang="en-US" sz="1600" err="1">
                <a:solidFill>
                  <a:srgbClr val="000000"/>
                </a:solidFill>
                <a:effectLst/>
                <a:latin typeface="Ericsson Hilda" panose="00000500000000000000" pitchFamily="2" charset="0"/>
              </a:rPr>
              <a:t>dimensio</a:t>
            </a:r>
            <a:r>
              <a:rPr lang="hu-HU" sz="1600">
                <a:solidFill>
                  <a:srgbClr val="000000"/>
                </a:solidFill>
                <a:effectLst/>
                <a:latin typeface="Ericsson Hilda" panose="00000500000000000000" pitchFamily="2" charset="0"/>
              </a:rPr>
              <a:t>ni</a:t>
            </a:r>
            <a:r>
              <a:rPr lang="en-US" sz="1600">
                <a:solidFill>
                  <a:srgbClr val="000000"/>
                </a:solidFill>
                <a:effectLst/>
                <a:latin typeface="Ericsson Hilda" panose="00000500000000000000" pitchFamily="2" charset="0"/>
              </a:rPr>
              <a:t>ng</a:t>
            </a:r>
            <a:r>
              <a:rPr lang="hu-HU" sz="1600">
                <a:solidFill>
                  <a:srgbClr val="000000"/>
                </a:solidFill>
                <a:effectLst/>
                <a:latin typeface="Ericsson Hilda" panose="00000500000000000000" pitchFamily="2" charset="0"/>
              </a:rPr>
              <a:t>:</a:t>
            </a:r>
            <a:r>
              <a:rPr lang="en-US" sz="1600">
                <a:solidFill>
                  <a:srgbClr val="000000"/>
                </a:solidFill>
                <a:latin typeface="Ericsson Hilda" panose="00000500000000000000" pitchFamily="2" charset="0"/>
              </a:rPr>
              <a:t> costly, under-dimensioning</a:t>
            </a:r>
            <a:r>
              <a:rPr lang="hu-HU" sz="1600">
                <a:solidFill>
                  <a:srgbClr val="000000"/>
                </a:solidFill>
                <a:latin typeface="Ericsson Hilda" panose="00000500000000000000" pitchFamily="2" charset="0"/>
              </a:rPr>
              <a:t>: </a:t>
            </a:r>
            <a:r>
              <a:rPr lang="en-US" sz="1600">
                <a:solidFill>
                  <a:srgbClr val="000000"/>
                </a:solidFill>
                <a:latin typeface="Ericsson Hilda" panose="00000500000000000000" pitchFamily="2" charset="0"/>
              </a:rPr>
              <a:t>overload</a:t>
            </a:r>
            <a:endParaRPr lang="en-US" sz="1600">
              <a:solidFill>
                <a:srgbClr val="000000"/>
              </a:solidFill>
              <a:effectLst/>
              <a:latin typeface="Ericsson Hilda" panose="00000500000000000000" pitchFamily="2" charset="0"/>
            </a:endParaRPr>
          </a:p>
          <a:p>
            <a:pPr marL="265176" indent="-265176" algn="l" rtl="0" eaLnBrk="1" hangingPunct="1">
              <a:spcBef>
                <a:spcPts val="800"/>
              </a:spcBef>
              <a:buFont typeface="Arial" panose="020B0604020202020204" pitchFamily="34" charset="0"/>
              <a:buChar char="•"/>
            </a:pPr>
            <a:r>
              <a:rPr lang="en-US" sz="1600">
                <a:solidFill>
                  <a:srgbClr val="000000"/>
                </a:solidFill>
                <a:effectLst/>
                <a:latin typeface="Ericsson Hilda" panose="00000500000000000000" pitchFamily="2" charset="0"/>
              </a:rPr>
              <a:t>Insufficient real data</a:t>
            </a:r>
          </a:p>
          <a:p>
            <a:pPr marL="265176" indent="-265176" algn="l" rtl="0" eaLnBrk="1" hangingPunct="1">
              <a:spcBef>
                <a:spcPts val="800"/>
              </a:spcBef>
              <a:buFont typeface="Arial" panose="020B0604020202020204" pitchFamily="34" charset="0"/>
              <a:buChar char="•"/>
            </a:pPr>
            <a:r>
              <a:rPr lang="en-US" sz="1600">
                <a:solidFill>
                  <a:srgbClr val="000000"/>
                </a:solidFill>
                <a:latin typeface="Ericsson Hilda" panose="00000500000000000000" pitchFamily="2" charset="0"/>
              </a:rPr>
              <a:t>Release is not deployed when </a:t>
            </a:r>
            <a:r>
              <a:rPr lang="en-US" sz="1600">
                <a:solidFill>
                  <a:srgbClr val="000000"/>
                </a:solidFill>
                <a:effectLst/>
                <a:latin typeface="Ericsson Hilda" panose="00000500000000000000" pitchFamily="2" charset="0"/>
              </a:rPr>
              <a:t>customers need dimensioning</a:t>
            </a:r>
          </a:p>
        </p:txBody>
      </p:sp>
      <p:sp>
        <p:nvSpPr>
          <p:cNvPr id="4" name="Content Placeholder 3">
            <a:extLst>
              <a:ext uri="{FF2B5EF4-FFF2-40B4-BE49-F238E27FC236}">
                <a16:creationId xmlns:a16="http://schemas.microsoft.com/office/drawing/2014/main" id="{B36D37FC-E04E-0D02-5FA9-905A74BDC91D}"/>
              </a:ext>
            </a:extLst>
          </p:cNvPr>
          <p:cNvSpPr>
            <a:spLocks noGrp="1"/>
          </p:cNvSpPr>
          <p:nvPr>
            <p:ph sz="quarter" idx="3"/>
          </p:nvPr>
        </p:nvSpPr>
        <p:spPr/>
        <p:txBody>
          <a:bodyPr/>
          <a:lstStyle/>
          <a:p>
            <a:pPr marL="0" indent="0" algn="l" rtl="0" eaLnBrk="1" hangingPunct="1">
              <a:spcBef>
                <a:spcPts val="800"/>
              </a:spcBef>
              <a:buNone/>
            </a:pPr>
            <a:r>
              <a:rPr lang="en-US" sz="1600" b="1">
                <a:solidFill>
                  <a:srgbClr val="000000"/>
                </a:solidFill>
                <a:latin typeface="Ericsson Hilda" panose="00000500000000000000" pitchFamily="2" charset="0"/>
              </a:rPr>
              <a:t>Results</a:t>
            </a:r>
          </a:p>
          <a:p>
            <a:pPr marL="469900" indent="-285750">
              <a:buFont typeface="Arial" panose="020B0604020202020204" pitchFamily="34" charset="0"/>
              <a:buChar char="•"/>
            </a:pPr>
            <a:r>
              <a:rPr lang="en-US" sz="1600">
                <a:solidFill>
                  <a:srgbClr val="000000"/>
                </a:solidFill>
                <a:latin typeface="Ericsson Hilda" panose="00000500000000000000" pitchFamily="2" charset="0"/>
              </a:rPr>
              <a:t>Training on Spark and Scala</a:t>
            </a:r>
          </a:p>
          <a:p>
            <a:pPr marL="469900" indent="-285750">
              <a:buFont typeface="Arial" panose="020B0604020202020204" pitchFamily="34" charset="0"/>
              <a:buChar char="•"/>
            </a:pPr>
            <a:r>
              <a:rPr lang="en-US" sz="1600">
                <a:solidFill>
                  <a:srgbClr val="000000"/>
                </a:solidFill>
                <a:latin typeface="Ericsson Hilda" panose="00000500000000000000" pitchFamily="2" charset="0"/>
              </a:rPr>
              <a:t>Enhanced measurement framework and modeling</a:t>
            </a:r>
          </a:p>
          <a:p>
            <a:pPr marL="469900" indent="-285750">
              <a:buFont typeface="Arial" panose="020B0604020202020204" pitchFamily="34" charset="0"/>
              <a:buChar char="•"/>
            </a:pPr>
            <a:r>
              <a:rPr lang="en-US" sz="1600">
                <a:solidFill>
                  <a:srgbClr val="000000"/>
                </a:solidFill>
                <a:latin typeface="Ericsson Hilda" panose="00000500000000000000" pitchFamily="2" charset="0"/>
              </a:rPr>
              <a:t>Concept development for general dimensioning</a:t>
            </a:r>
          </a:p>
          <a:p>
            <a:pPr marL="469900" indent="-285750">
              <a:buFont typeface="Arial" panose="020B0604020202020204" pitchFamily="34" charset="0"/>
              <a:buChar char="•"/>
            </a:pPr>
            <a:r>
              <a:rPr lang="en-US" sz="1600">
                <a:solidFill>
                  <a:srgbClr val="000000"/>
                </a:solidFill>
                <a:latin typeface="Ericsson Hilda" panose="00000500000000000000" pitchFamily="2" charset="0"/>
              </a:rPr>
              <a:t>Improved AVRO serialization</a:t>
            </a:r>
          </a:p>
        </p:txBody>
      </p:sp>
      <p:pic>
        <p:nvPicPr>
          <p:cNvPr id="5122" name="Picture 2" descr="Japanese Clothing and Shoe Sizing Guide: Important for Online shopping |  One Map by FROM JAPAN">
            <a:extLst>
              <a:ext uri="{FF2B5EF4-FFF2-40B4-BE49-F238E27FC236}">
                <a16:creationId xmlns:a16="http://schemas.microsoft.com/office/drawing/2014/main" id="{63E7B34D-9C15-EA5A-DE71-7AFC97B0B8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3078" y="4316996"/>
            <a:ext cx="3319545" cy="22076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8504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500DE-9539-5EA7-2359-D3BE8971C456}"/>
              </a:ext>
            </a:extLst>
          </p:cNvPr>
          <p:cNvSpPr>
            <a:spLocks noGrp="1"/>
          </p:cNvSpPr>
          <p:nvPr>
            <p:ph type="title"/>
          </p:nvPr>
        </p:nvSpPr>
        <p:spPr/>
        <p:txBody>
          <a:bodyPr/>
          <a:lstStyle/>
          <a:p>
            <a:r>
              <a:rPr lang="en-US"/>
              <a:t>Machine Learning Operations</a:t>
            </a:r>
            <a:br>
              <a:rPr lang="en-US"/>
            </a:br>
            <a:r>
              <a:rPr lang="en-US" sz="3600" i="1"/>
              <a:t>the challenge</a:t>
            </a:r>
            <a:br>
              <a:rPr lang="en-US"/>
            </a:br>
            <a:endParaRPr lang="en-US"/>
          </a:p>
        </p:txBody>
      </p:sp>
      <p:sp>
        <p:nvSpPr>
          <p:cNvPr id="3" name="Content Placeholder 2">
            <a:extLst>
              <a:ext uri="{FF2B5EF4-FFF2-40B4-BE49-F238E27FC236}">
                <a16:creationId xmlns:a16="http://schemas.microsoft.com/office/drawing/2014/main" id="{C4E3A8B6-E81B-7AAA-61C7-C8BA48105D36}"/>
              </a:ext>
            </a:extLst>
          </p:cNvPr>
          <p:cNvSpPr>
            <a:spLocks noGrp="1"/>
          </p:cNvSpPr>
          <p:nvPr>
            <p:ph sz="half" idx="1"/>
          </p:nvPr>
        </p:nvSpPr>
        <p:spPr/>
        <p:txBody>
          <a:bodyPr/>
          <a:lstStyle/>
          <a:p>
            <a:pPr marL="466344" indent="-283464" algn="l" rtl="0" eaLnBrk="1" hangingPunct="1">
              <a:spcBef>
                <a:spcPts val="800"/>
              </a:spcBef>
              <a:buNone/>
            </a:pPr>
            <a:r>
              <a:rPr lang="en-US" sz="1600" b="1">
                <a:solidFill>
                  <a:srgbClr val="000000"/>
                </a:solidFill>
                <a:effectLst/>
                <a:latin typeface="Ericsson Hilda" panose="00000500000000000000" pitchFamily="2" charset="0"/>
              </a:rPr>
              <a:t>Objective</a:t>
            </a:r>
          </a:p>
          <a:p>
            <a:pPr marL="466344" indent="-283464" algn="l" rtl="0" eaLnBrk="1" hangingPunct="1">
              <a:spcBef>
                <a:spcPts val="800"/>
              </a:spcBef>
              <a:buFont typeface="Arial" panose="020B0604020202020204" pitchFamily="34" charset="0"/>
              <a:buChar char="•"/>
            </a:pPr>
            <a:r>
              <a:rPr lang="en-US" sz="1600">
                <a:solidFill>
                  <a:srgbClr val="000000"/>
                </a:solidFill>
                <a:effectLst/>
                <a:latin typeface="Ericsson Hilda" panose="00000500000000000000" pitchFamily="2" charset="0"/>
              </a:rPr>
              <a:t>MLOps: a streamlined and automated process designed for the reliable and efficient development of AI/ML, ensuring scalability.</a:t>
            </a:r>
          </a:p>
          <a:p>
            <a:pPr marL="466344" indent="-283464" algn="l" rtl="0" eaLnBrk="1" hangingPunct="1">
              <a:spcBef>
                <a:spcPts val="800"/>
              </a:spcBef>
              <a:buNone/>
            </a:pPr>
            <a:r>
              <a:rPr lang="en-US" sz="1600" b="1">
                <a:solidFill>
                  <a:srgbClr val="000000"/>
                </a:solidFill>
                <a:effectLst/>
                <a:latin typeface="Ericsson Hilda" panose="00000500000000000000" pitchFamily="2" charset="0"/>
              </a:rPr>
              <a:t>Direction</a:t>
            </a:r>
          </a:p>
          <a:p>
            <a:pPr marL="466344" indent="-283464" algn="l" rtl="0" eaLnBrk="1" hangingPunct="1">
              <a:spcBef>
                <a:spcPts val="800"/>
              </a:spcBef>
              <a:buFont typeface="Arial" panose="020B0604020202020204" pitchFamily="34" charset="0"/>
              <a:buChar char="•"/>
            </a:pPr>
            <a:r>
              <a:rPr lang="en-US" sz="1600">
                <a:solidFill>
                  <a:srgbClr val="000000"/>
                </a:solidFill>
                <a:effectLst/>
                <a:latin typeface="Ericsson Hilda" panose="00000500000000000000" pitchFamily="2" charset="0"/>
              </a:rPr>
              <a:t>Create a new product or platform focused on MLOps.</a:t>
            </a:r>
          </a:p>
          <a:p>
            <a:pPr marL="466344" indent="-283464" algn="l" rtl="0" eaLnBrk="1" hangingPunct="1">
              <a:spcBef>
                <a:spcPts val="800"/>
              </a:spcBef>
              <a:buNone/>
            </a:pPr>
            <a:r>
              <a:rPr lang="en-US" sz="1600" b="1">
                <a:solidFill>
                  <a:srgbClr val="000000"/>
                </a:solidFill>
                <a:effectLst/>
                <a:latin typeface="Ericsson Hilda" panose="00000500000000000000" pitchFamily="2" charset="0"/>
              </a:rPr>
              <a:t>Challenge</a:t>
            </a:r>
          </a:p>
          <a:p>
            <a:pPr marL="466344" indent="-283464" algn="l" rtl="0" eaLnBrk="1" hangingPunct="1">
              <a:spcBef>
                <a:spcPts val="800"/>
              </a:spcBef>
              <a:buFont typeface="Arial" panose="020B0604020202020204" pitchFamily="34" charset="0"/>
              <a:buChar char="•"/>
            </a:pPr>
            <a:r>
              <a:rPr lang="en-US" sz="1600">
                <a:solidFill>
                  <a:srgbClr val="000000"/>
                </a:solidFill>
                <a:effectLst/>
                <a:latin typeface="Ericsson Hilda" panose="00000500000000000000" pitchFamily="2" charset="0"/>
              </a:rPr>
              <a:t>Technology leadership in AI</a:t>
            </a:r>
          </a:p>
          <a:p>
            <a:pPr marL="466344" indent="-283464">
              <a:buFont typeface="Arial" panose="020B0604020202020204" pitchFamily="34" charset="0"/>
              <a:buChar char="•"/>
            </a:pPr>
            <a:r>
              <a:rPr lang="en-US" sz="1600">
                <a:solidFill>
                  <a:srgbClr val="000000"/>
                </a:solidFill>
                <a:latin typeface="Ericsson Hilda" panose="00000500000000000000" pitchFamily="2" charset="0"/>
              </a:rPr>
              <a:t>Rapid time to market</a:t>
            </a:r>
          </a:p>
          <a:p>
            <a:pPr marL="466344" indent="-283464" algn="l" rtl="0" eaLnBrk="1" hangingPunct="1">
              <a:spcBef>
                <a:spcPts val="800"/>
              </a:spcBef>
              <a:buFont typeface="Arial" panose="020B0604020202020204" pitchFamily="34" charset="0"/>
              <a:buChar char="•"/>
            </a:pPr>
            <a:r>
              <a:rPr lang="en-US" sz="1600">
                <a:solidFill>
                  <a:srgbClr val="000000"/>
                </a:solidFill>
                <a:effectLst/>
                <a:latin typeface="Ericsson Hilda" panose="00000500000000000000" pitchFamily="2" charset="0"/>
              </a:rPr>
              <a:t>Choosing the right components</a:t>
            </a:r>
          </a:p>
          <a:p>
            <a:pPr marL="466344" indent="-283464" algn="l" rtl="0" eaLnBrk="1" hangingPunct="1">
              <a:spcBef>
                <a:spcPts val="800"/>
              </a:spcBef>
              <a:buFont typeface="Arial" panose="020B0604020202020204" pitchFamily="34" charset="0"/>
              <a:buChar char="•"/>
            </a:pPr>
            <a:r>
              <a:rPr lang="en-US" sz="1600">
                <a:solidFill>
                  <a:srgbClr val="000000"/>
                </a:solidFill>
                <a:effectLst/>
                <a:latin typeface="Ericsson Hilda" panose="00000500000000000000" pitchFamily="2" charset="0"/>
              </a:rPr>
              <a:t>Distinguishing product features</a:t>
            </a:r>
            <a:endParaRPr lang="en-US" sz="1600">
              <a:solidFill>
                <a:srgbClr val="000000"/>
              </a:solidFill>
              <a:latin typeface="Ericsson Hilda" panose="00000500000000000000" pitchFamily="2" charset="0"/>
            </a:endParaRPr>
          </a:p>
        </p:txBody>
      </p:sp>
      <p:sp>
        <p:nvSpPr>
          <p:cNvPr id="53" name="Rectangle 52">
            <a:extLst>
              <a:ext uri="{FF2B5EF4-FFF2-40B4-BE49-F238E27FC236}">
                <a16:creationId xmlns:a16="http://schemas.microsoft.com/office/drawing/2014/main" id="{7380EC11-33EC-78AD-46DA-2087EC7FE8ED}"/>
              </a:ext>
            </a:extLst>
          </p:cNvPr>
          <p:cNvSpPr/>
          <p:nvPr/>
        </p:nvSpPr>
        <p:spPr bwMode="auto">
          <a:xfrm>
            <a:off x="6929218" y="1612771"/>
            <a:ext cx="2101176" cy="370478"/>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a:solidFill>
                  <a:srgbClr val="FFFFFF"/>
                </a:solidFill>
                <a:latin typeface="+mn-lt"/>
              </a:rPr>
              <a:t>Ericsson</a:t>
            </a:r>
          </a:p>
        </p:txBody>
      </p:sp>
      <p:sp>
        <p:nvSpPr>
          <p:cNvPr id="54" name="Rectangle 53">
            <a:extLst>
              <a:ext uri="{FF2B5EF4-FFF2-40B4-BE49-F238E27FC236}">
                <a16:creationId xmlns:a16="http://schemas.microsoft.com/office/drawing/2014/main" id="{9B7F7BDC-B488-66F2-6A2B-E671398D2833}"/>
              </a:ext>
            </a:extLst>
          </p:cNvPr>
          <p:cNvSpPr/>
          <p:nvPr/>
        </p:nvSpPr>
        <p:spPr bwMode="auto">
          <a:xfrm>
            <a:off x="9468135" y="1612771"/>
            <a:ext cx="2101176" cy="370478"/>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a:solidFill>
                  <a:schemeClr val="accent1"/>
                </a:solidFill>
                <a:latin typeface="+mn-lt"/>
              </a:rPr>
              <a:t>SZTAKI</a:t>
            </a:r>
          </a:p>
        </p:txBody>
      </p:sp>
      <p:sp>
        <p:nvSpPr>
          <p:cNvPr id="55" name="Rectangle 54">
            <a:extLst>
              <a:ext uri="{FF2B5EF4-FFF2-40B4-BE49-F238E27FC236}">
                <a16:creationId xmlns:a16="http://schemas.microsoft.com/office/drawing/2014/main" id="{CC01E1DE-0CD1-F810-48F1-DF3BC9C75F6F}"/>
              </a:ext>
            </a:extLst>
          </p:cNvPr>
          <p:cNvSpPr/>
          <p:nvPr/>
        </p:nvSpPr>
        <p:spPr bwMode="auto">
          <a:xfrm>
            <a:off x="6929218" y="2121823"/>
            <a:ext cx="2101176" cy="370478"/>
          </a:xfrm>
          <a:prstGeom prst="rect">
            <a:avLst/>
          </a:prstGeom>
          <a:solidFill>
            <a:schemeClr val="bg1"/>
          </a:solidFill>
          <a:ln w="12700" cap="flat" cmpd="sng" algn="ctr">
            <a:solidFill>
              <a:schemeClr val="accent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400">
                <a:solidFill>
                  <a:schemeClr val="accent1"/>
                </a:solidFill>
                <a:latin typeface="+mn-lt"/>
              </a:rPr>
              <a:t>MLOps product idea</a:t>
            </a:r>
          </a:p>
        </p:txBody>
      </p:sp>
      <p:sp>
        <p:nvSpPr>
          <p:cNvPr id="56" name="Rectangle 55">
            <a:extLst>
              <a:ext uri="{FF2B5EF4-FFF2-40B4-BE49-F238E27FC236}">
                <a16:creationId xmlns:a16="http://schemas.microsoft.com/office/drawing/2014/main" id="{7505993B-1A2A-8356-A16C-3E3C799DDA1B}"/>
              </a:ext>
            </a:extLst>
          </p:cNvPr>
          <p:cNvSpPr/>
          <p:nvPr/>
        </p:nvSpPr>
        <p:spPr bwMode="auto">
          <a:xfrm>
            <a:off x="6929218" y="2619249"/>
            <a:ext cx="2101176" cy="370478"/>
          </a:xfrm>
          <a:prstGeom prst="rect">
            <a:avLst/>
          </a:prstGeom>
          <a:solidFill>
            <a:schemeClr val="bg1"/>
          </a:solidFill>
          <a:ln w="12700" cap="flat" cmpd="sng" algn="ctr">
            <a:solidFill>
              <a:schemeClr val="accent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400">
                <a:solidFill>
                  <a:schemeClr val="accent1"/>
                </a:solidFill>
                <a:latin typeface="+mn-lt"/>
              </a:rPr>
              <a:t>Studies prototypes</a:t>
            </a:r>
          </a:p>
        </p:txBody>
      </p:sp>
      <p:sp>
        <p:nvSpPr>
          <p:cNvPr id="57" name="Rectangle 56">
            <a:extLst>
              <a:ext uri="{FF2B5EF4-FFF2-40B4-BE49-F238E27FC236}">
                <a16:creationId xmlns:a16="http://schemas.microsoft.com/office/drawing/2014/main" id="{EB30D41D-523E-9920-FCAC-84317CB341CB}"/>
              </a:ext>
            </a:extLst>
          </p:cNvPr>
          <p:cNvSpPr/>
          <p:nvPr/>
        </p:nvSpPr>
        <p:spPr bwMode="auto">
          <a:xfrm>
            <a:off x="6929218" y="3128548"/>
            <a:ext cx="2101176" cy="370478"/>
          </a:xfrm>
          <a:prstGeom prst="rect">
            <a:avLst/>
          </a:prstGeom>
          <a:solidFill>
            <a:schemeClr val="bg1"/>
          </a:solidFill>
          <a:ln w="12700" cap="flat" cmpd="sng" algn="ctr">
            <a:solidFill>
              <a:schemeClr val="accent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400">
                <a:solidFill>
                  <a:schemeClr val="accent1"/>
                </a:solidFill>
                <a:latin typeface="+mn-lt"/>
              </a:rPr>
              <a:t>Product decision</a:t>
            </a:r>
          </a:p>
        </p:txBody>
      </p:sp>
      <p:sp>
        <p:nvSpPr>
          <p:cNvPr id="58" name="Rectangle 57">
            <a:extLst>
              <a:ext uri="{FF2B5EF4-FFF2-40B4-BE49-F238E27FC236}">
                <a16:creationId xmlns:a16="http://schemas.microsoft.com/office/drawing/2014/main" id="{15A64007-6BCA-271C-B01E-6300C014CD49}"/>
              </a:ext>
            </a:extLst>
          </p:cNvPr>
          <p:cNvSpPr/>
          <p:nvPr/>
        </p:nvSpPr>
        <p:spPr bwMode="auto">
          <a:xfrm>
            <a:off x="8068376" y="3636123"/>
            <a:ext cx="962017" cy="1418310"/>
          </a:xfrm>
          <a:prstGeom prst="rect">
            <a:avLst/>
          </a:prstGeom>
          <a:solidFill>
            <a:schemeClr val="bg1"/>
          </a:solidFill>
          <a:ln w="12700" cap="flat" cmpd="sng" algn="ctr">
            <a:solidFill>
              <a:schemeClr val="accent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400" err="1">
                <a:solidFill>
                  <a:schemeClr val="accent1"/>
                </a:solidFill>
                <a:latin typeface="+mn-lt"/>
              </a:rPr>
              <a:t>Producti-zation</a:t>
            </a:r>
            <a:endParaRPr lang="en-US" sz="1400">
              <a:solidFill>
                <a:schemeClr val="accent1"/>
              </a:solidFill>
              <a:latin typeface="+mn-lt"/>
            </a:endParaRPr>
          </a:p>
        </p:txBody>
      </p:sp>
      <p:sp>
        <p:nvSpPr>
          <p:cNvPr id="59" name="Rectangle 58">
            <a:extLst>
              <a:ext uri="{FF2B5EF4-FFF2-40B4-BE49-F238E27FC236}">
                <a16:creationId xmlns:a16="http://schemas.microsoft.com/office/drawing/2014/main" id="{2F7ACAE8-1EE9-4237-5309-DCE0BB60F53E}"/>
              </a:ext>
            </a:extLst>
          </p:cNvPr>
          <p:cNvSpPr/>
          <p:nvPr/>
        </p:nvSpPr>
        <p:spPr bwMode="auto">
          <a:xfrm>
            <a:off x="9468135" y="3450884"/>
            <a:ext cx="2101176" cy="370478"/>
          </a:xfrm>
          <a:prstGeom prst="rect">
            <a:avLst/>
          </a:prstGeom>
          <a:solidFill>
            <a:schemeClr val="accent4"/>
          </a:solidFill>
          <a:ln w="12700" cap="flat" cmpd="sng" algn="ctr">
            <a:solidFill>
              <a:schemeClr val="accent4"/>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400">
                <a:solidFill>
                  <a:schemeClr val="accent1"/>
                </a:solidFill>
                <a:latin typeface="+mn-lt"/>
              </a:rPr>
              <a:t>Studies on new features</a:t>
            </a:r>
          </a:p>
        </p:txBody>
      </p:sp>
      <p:sp>
        <p:nvSpPr>
          <p:cNvPr id="60" name="Rectangle 59">
            <a:extLst>
              <a:ext uri="{FF2B5EF4-FFF2-40B4-BE49-F238E27FC236}">
                <a16:creationId xmlns:a16="http://schemas.microsoft.com/office/drawing/2014/main" id="{24BC859F-C145-89F2-0F2F-E397DAD7D676}"/>
              </a:ext>
            </a:extLst>
          </p:cNvPr>
          <p:cNvSpPr/>
          <p:nvPr/>
        </p:nvSpPr>
        <p:spPr bwMode="auto">
          <a:xfrm>
            <a:off x="9468135" y="4071835"/>
            <a:ext cx="2101176" cy="370478"/>
          </a:xfrm>
          <a:prstGeom prst="rect">
            <a:avLst/>
          </a:prstGeom>
          <a:solidFill>
            <a:schemeClr val="accent4"/>
          </a:solidFill>
          <a:ln w="12700" cap="flat" cmpd="sng" algn="ctr">
            <a:solidFill>
              <a:schemeClr val="accent4"/>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400">
                <a:solidFill>
                  <a:schemeClr val="accent1"/>
                </a:solidFill>
                <a:latin typeface="+mn-lt"/>
              </a:rPr>
              <a:t>Prototypes</a:t>
            </a:r>
          </a:p>
        </p:txBody>
      </p:sp>
      <p:sp>
        <p:nvSpPr>
          <p:cNvPr id="61" name="Rectangle 60">
            <a:extLst>
              <a:ext uri="{FF2B5EF4-FFF2-40B4-BE49-F238E27FC236}">
                <a16:creationId xmlns:a16="http://schemas.microsoft.com/office/drawing/2014/main" id="{CC7F39BD-ED30-93BD-CDF0-0923A622C816}"/>
              </a:ext>
            </a:extLst>
          </p:cNvPr>
          <p:cNvSpPr/>
          <p:nvPr/>
        </p:nvSpPr>
        <p:spPr bwMode="auto">
          <a:xfrm>
            <a:off x="9468135" y="4683955"/>
            <a:ext cx="2101176" cy="370478"/>
          </a:xfrm>
          <a:prstGeom prst="rect">
            <a:avLst/>
          </a:prstGeom>
          <a:solidFill>
            <a:schemeClr val="accent4"/>
          </a:solidFill>
          <a:ln w="12700" cap="flat" cmpd="sng" algn="ctr">
            <a:solidFill>
              <a:schemeClr val="accent4"/>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400">
                <a:solidFill>
                  <a:schemeClr val="accent1"/>
                </a:solidFill>
                <a:latin typeface="+mn-lt"/>
              </a:rPr>
              <a:t>Code</a:t>
            </a:r>
          </a:p>
        </p:txBody>
      </p:sp>
      <p:sp>
        <p:nvSpPr>
          <p:cNvPr id="62" name="Rectangle 61">
            <a:extLst>
              <a:ext uri="{FF2B5EF4-FFF2-40B4-BE49-F238E27FC236}">
                <a16:creationId xmlns:a16="http://schemas.microsoft.com/office/drawing/2014/main" id="{967802DB-FD88-7286-B213-C223874E9B64}"/>
              </a:ext>
            </a:extLst>
          </p:cNvPr>
          <p:cNvSpPr/>
          <p:nvPr/>
        </p:nvSpPr>
        <p:spPr bwMode="auto">
          <a:xfrm>
            <a:off x="6942731" y="3636123"/>
            <a:ext cx="962017" cy="1418310"/>
          </a:xfrm>
          <a:prstGeom prst="rect">
            <a:avLst/>
          </a:prstGeom>
          <a:solidFill>
            <a:schemeClr val="bg1"/>
          </a:solidFill>
          <a:ln w="12700" cap="flat" cmpd="sng" algn="ctr">
            <a:solidFill>
              <a:schemeClr val="accent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400">
                <a:solidFill>
                  <a:schemeClr val="accent1"/>
                </a:solidFill>
                <a:latin typeface="+mn-lt"/>
              </a:rPr>
              <a:t>Collection of internal user base</a:t>
            </a:r>
          </a:p>
        </p:txBody>
      </p:sp>
      <p:sp>
        <p:nvSpPr>
          <p:cNvPr id="63" name="Rectangle 62">
            <a:extLst>
              <a:ext uri="{FF2B5EF4-FFF2-40B4-BE49-F238E27FC236}">
                <a16:creationId xmlns:a16="http://schemas.microsoft.com/office/drawing/2014/main" id="{C82F59BD-66AA-5C2B-2A72-AAEBFB7929CA}"/>
              </a:ext>
            </a:extLst>
          </p:cNvPr>
          <p:cNvSpPr/>
          <p:nvPr/>
        </p:nvSpPr>
        <p:spPr bwMode="auto">
          <a:xfrm>
            <a:off x="6942731" y="5175954"/>
            <a:ext cx="2101176" cy="482082"/>
          </a:xfrm>
          <a:prstGeom prst="rect">
            <a:avLst/>
          </a:prstGeom>
          <a:solidFill>
            <a:schemeClr val="bg1"/>
          </a:solidFill>
          <a:ln w="12700" cap="flat" cmpd="sng" algn="ctr">
            <a:solidFill>
              <a:schemeClr val="accent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400">
                <a:solidFill>
                  <a:schemeClr val="accent1"/>
                </a:solidFill>
                <a:latin typeface="+mn-lt"/>
              </a:rPr>
              <a:t>Decision to make it a global Ericsson platform</a:t>
            </a:r>
          </a:p>
        </p:txBody>
      </p:sp>
      <p:sp>
        <p:nvSpPr>
          <p:cNvPr id="64" name="Rectangle 63">
            <a:extLst>
              <a:ext uri="{FF2B5EF4-FFF2-40B4-BE49-F238E27FC236}">
                <a16:creationId xmlns:a16="http://schemas.microsoft.com/office/drawing/2014/main" id="{D3ECC4A7-1F8E-89F9-8996-784FBBB2CE44}"/>
              </a:ext>
            </a:extLst>
          </p:cNvPr>
          <p:cNvSpPr/>
          <p:nvPr/>
        </p:nvSpPr>
        <p:spPr bwMode="auto">
          <a:xfrm>
            <a:off x="6929218" y="5768703"/>
            <a:ext cx="2101176" cy="482082"/>
          </a:xfrm>
          <a:prstGeom prst="rect">
            <a:avLst/>
          </a:prstGeom>
          <a:solidFill>
            <a:schemeClr val="bg1"/>
          </a:solidFill>
          <a:ln w="12700" cap="flat" cmpd="sng" algn="ctr">
            <a:solidFill>
              <a:schemeClr val="accent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r>
              <a:rPr lang="en-US" sz="1400">
                <a:solidFill>
                  <a:schemeClr val="accent1"/>
                </a:solidFill>
                <a:latin typeface="+mn-lt"/>
              </a:rPr>
              <a:t>General usage by Ericsson products</a:t>
            </a:r>
          </a:p>
        </p:txBody>
      </p:sp>
      <p:sp>
        <p:nvSpPr>
          <p:cNvPr id="65" name="Arrow: Left 64">
            <a:extLst>
              <a:ext uri="{FF2B5EF4-FFF2-40B4-BE49-F238E27FC236}">
                <a16:creationId xmlns:a16="http://schemas.microsoft.com/office/drawing/2014/main" id="{23D61480-6C41-706E-D950-881554C964C3}"/>
              </a:ext>
            </a:extLst>
          </p:cNvPr>
          <p:cNvSpPr/>
          <p:nvPr/>
        </p:nvSpPr>
        <p:spPr bwMode="auto">
          <a:xfrm>
            <a:off x="9169703" y="3509229"/>
            <a:ext cx="233462" cy="253788"/>
          </a:xfrm>
          <a:prstGeom prst="leftArrow">
            <a:avLst/>
          </a:prstGeom>
          <a:solidFill>
            <a:schemeClr val="accent4"/>
          </a:solidFill>
          <a:ln w="12700" cap="flat" cmpd="sng" algn="ctr">
            <a:solidFill>
              <a:schemeClr val="accent4"/>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endParaRPr lang="en-US" sz="1400" err="1">
              <a:solidFill>
                <a:schemeClr val="accent1"/>
              </a:solidFill>
              <a:latin typeface="+mn-lt"/>
            </a:endParaRPr>
          </a:p>
        </p:txBody>
      </p:sp>
      <p:sp>
        <p:nvSpPr>
          <p:cNvPr id="66" name="Arrow: Left 65">
            <a:extLst>
              <a:ext uri="{FF2B5EF4-FFF2-40B4-BE49-F238E27FC236}">
                <a16:creationId xmlns:a16="http://schemas.microsoft.com/office/drawing/2014/main" id="{68FE3B23-69C2-3560-8603-A09B480584FC}"/>
              </a:ext>
            </a:extLst>
          </p:cNvPr>
          <p:cNvSpPr/>
          <p:nvPr/>
        </p:nvSpPr>
        <p:spPr bwMode="auto">
          <a:xfrm>
            <a:off x="9169703" y="4091490"/>
            <a:ext cx="233462" cy="253788"/>
          </a:xfrm>
          <a:prstGeom prst="leftArrow">
            <a:avLst/>
          </a:prstGeom>
          <a:solidFill>
            <a:schemeClr val="accent4"/>
          </a:solidFill>
          <a:ln w="12700" cap="flat" cmpd="sng" algn="ctr">
            <a:solidFill>
              <a:schemeClr val="accent4"/>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endParaRPr lang="en-US" sz="1400" err="1">
              <a:solidFill>
                <a:schemeClr val="accent1"/>
              </a:solidFill>
              <a:latin typeface="+mn-lt"/>
            </a:endParaRPr>
          </a:p>
        </p:txBody>
      </p:sp>
      <p:sp>
        <p:nvSpPr>
          <p:cNvPr id="67" name="Arrow: Left 66">
            <a:extLst>
              <a:ext uri="{FF2B5EF4-FFF2-40B4-BE49-F238E27FC236}">
                <a16:creationId xmlns:a16="http://schemas.microsoft.com/office/drawing/2014/main" id="{A32BF1ED-0D3A-B159-2865-0559F129B939}"/>
              </a:ext>
            </a:extLst>
          </p:cNvPr>
          <p:cNvSpPr/>
          <p:nvPr/>
        </p:nvSpPr>
        <p:spPr bwMode="auto">
          <a:xfrm>
            <a:off x="9169703" y="4742300"/>
            <a:ext cx="233462" cy="253788"/>
          </a:xfrm>
          <a:prstGeom prst="leftArrow">
            <a:avLst/>
          </a:prstGeom>
          <a:solidFill>
            <a:schemeClr val="accent4"/>
          </a:solidFill>
          <a:ln w="12700" cap="flat" cmpd="sng" algn="ctr">
            <a:solidFill>
              <a:schemeClr val="accent4"/>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a:spcBef>
                <a:spcPts val="800"/>
              </a:spcBef>
            </a:pPr>
            <a:endParaRPr lang="en-US" sz="1400" err="1">
              <a:solidFill>
                <a:schemeClr val="accent1"/>
              </a:solidFill>
              <a:latin typeface="+mn-lt"/>
            </a:endParaRPr>
          </a:p>
        </p:txBody>
      </p:sp>
      <p:sp>
        <p:nvSpPr>
          <p:cNvPr id="68" name="Arrow: Down 67">
            <a:extLst>
              <a:ext uri="{FF2B5EF4-FFF2-40B4-BE49-F238E27FC236}">
                <a16:creationId xmlns:a16="http://schemas.microsoft.com/office/drawing/2014/main" id="{B336CF04-F8ED-8729-129B-F195B5A6A0CE}"/>
              </a:ext>
            </a:extLst>
          </p:cNvPr>
          <p:cNvSpPr/>
          <p:nvPr/>
        </p:nvSpPr>
        <p:spPr bwMode="auto">
          <a:xfrm>
            <a:off x="7829027" y="2492301"/>
            <a:ext cx="301557" cy="126948"/>
          </a:xfrm>
          <a:prstGeom prst="downArrow">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err="1">
              <a:solidFill>
                <a:srgbClr val="FFFFFF"/>
              </a:solidFill>
              <a:latin typeface="+mn-lt"/>
            </a:endParaRPr>
          </a:p>
        </p:txBody>
      </p:sp>
      <p:sp>
        <p:nvSpPr>
          <p:cNvPr id="69" name="Arrow: Down 68">
            <a:extLst>
              <a:ext uri="{FF2B5EF4-FFF2-40B4-BE49-F238E27FC236}">
                <a16:creationId xmlns:a16="http://schemas.microsoft.com/office/drawing/2014/main" id="{DD58A18C-6BC0-A6BB-1E69-10EC47356C77}"/>
              </a:ext>
            </a:extLst>
          </p:cNvPr>
          <p:cNvSpPr/>
          <p:nvPr/>
        </p:nvSpPr>
        <p:spPr bwMode="auto">
          <a:xfrm>
            <a:off x="7829026" y="2996526"/>
            <a:ext cx="301557" cy="126948"/>
          </a:xfrm>
          <a:prstGeom prst="downArrow">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err="1">
              <a:solidFill>
                <a:srgbClr val="FFFFFF"/>
              </a:solidFill>
              <a:latin typeface="+mn-lt"/>
            </a:endParaRPr>
          </a:p>
        </p:txBody>
      </p:sp>
      <p:sp>
        <p:nvSpPr>
          <p:cNvPr id="70" name="Arrow: Down 69">
            <a:extLst>
              <a:ext uri="{FF2B5EF4-FFF2-40B4-BE49-F238E27FC236}">
                <a16:creationId xmlns:a16="http://schemas.microsoft.com/office/drawing/2014/main" id="{9392BDE2-A6CC-6BB3-2E5A-92F19AEF00DD}"/>
              </a:ext>
            </a:extLst>
          </p:cNvPr>
          <p:cNvSpPr/>
          <p:nvPr/>
        </p:nvSpPr>
        <p:spPr bwMode="auto">
          <a:xfrm>
            <a:off x="7829027" y="3502697"/>
            <a:ext cx="301557" cy="126948"/>
          </a:xfrm>
          <a:prstGeom prst="downArrow">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err="1">
              <a:solidFill>
                <a:srgbClr val="FFFFFF"/>
              </a:solidFill>
              <a:latin typeface="+mn-lt"/>
            </a:endParaRPr>
          </a:p>
        </p:txBody>
      </p:sp>
      <p:sp>
        <p:nvSpPr>
          <p:cNvPr id="71" name="Arrow: Down 70">
            <a:extLst>
              <a:ext uri="{FF2B5EF4-FFF2-40B4-BE49-F238E27FC236}">
                <a16:creationId xmlns:a16="http://schemas.microsoft.com/office/drawing/2014/main" id="{D93A7B7D-AC79-AF90-314A-E3976474E177}"/>
              </a:ext>
            </a:extLst>
          </p:cNvPr>
          <p:cNvSpPr/>
          <p:nvPr/>
        </p:nvSpPr>
        <p:spPr bwMode="auto">
          <a:xfrm>
            <a:off x="7829027" y="5054433"/>
            <a:ext cx="301557" cy="126948"/>
          </a:xfrm>
          <a:prstGeom prst="downArrow">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err="1">
              <a:solidFill>
                <a:srgbClr val="FFFFFF"/>
              </a:solidFill>
              <a:latin typeface="+mn-lt"/>
            </a:endParaRPr>
          </a:p>
        </p:txBody>
      </p:sp>
      <p:sp>
        <p:nvSpPr>
          <p:cNvPr id="72" name="Arrow: Down 71">
            <a:extLst>
              <a:ext uri="{FF2B5EF4-FFF2-40B4-BE49-F238E27FC236}">
                <a16:creationId xmlns:a16="http://schemas.microsoft.com/office/drawing/2014/main" id="{124715B1-7D4B-B190-6C52-84E954ED0CFC}"/>
              </a:ext>
            </a:extLst>
          </p:cNvPr>
          <p:cNvSpPr/>
          <p:nvPr/>
        </p:nvSpPr>
        <p:spPr bwMode="auto">
          <a:xfrm>
            <a:off x="7829027" y="5652609"/>
            <a:ext cx="301557" cy="126948"/>
          </a:xfrm>
          <a:prstGeom prst="downArrow">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err="1">
              <a:solidFill>
                <a:srgbClr val="FFFFFF"/>
              </a:solidFill>
              <a:latin typeface="+mn-lt"/>
            </a:endParaRPr>
          </a:p>
        </p:txBody>
      </p:sp>
    </p:spTree>
    <p:extLst>
      <p:ext uri="{BB962C8B-B14F-4D97-AF65-F5344CB8AC3E}">
        <p14:creationId xmlns:p14="http://schemas.microsoft.com/office/powerpoint/2010/main" val="3928012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79933A-F832-0BD1-DE9F-217BC5022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2A2DDF-11DE-4E2D-03F2-31C23C9F7D3A}"/>
              </a:ext>
            </a:extLst>
          </p:cNvPr>
          <p:cNvSpPr>
            <a:spLocks noGrp="1"/>
          </p:cNvSpPr>
          <p:nvPr>
            <p:ph type="title"/>
          </p:nvPr>
        </p:nvSpPr>
        <p:spPr/>
        <p:txBody>
          <a:bodyPr/>
          <a:lstStyle/>
          <a:p>
            <a:r>
              <a:rPr lang="en-US"/>
              <a:t>Machine Learning Operations</a:t>
            </a:r>
            <a:br>
              <a:rPr lang="en-US"/>
            </a:br>
            <a:r>
              <a:rPr lang="en-US" sz="3600" i="1"/>
              <a:t>the results</a:t>
            </a:r>
            <a:br>
              <a:rPr lang="en-US"/>
            </a:br>
            <a:endParaRPr lang="en-US"/>
          </a:p>
        </p:txBody>
      </p:sp>
      <p:sp>
        <p:nvSpPr>
          <p:cNvPr id="31" name="Content Placeholder 30">
            <a:extLst>
              <a:ext uri="{FF2B5EF4-FFF2-40B4-BE49-F238E27FC236}">
                <a16:creationId xmlns:a16="http://schemas.microsoft.com/office/drawing/2014/main" id="{3EAE8C37-E2B3-CF4A-FB31-708444D59528}"/>
              </a:ext>
            </a:extLst>
          </p:cNvPr>
          <p:cNvSpPr>
            <a:spLocks noGrp="1"/>
          </p:cNvSpPr>
          <p:nvPr>
            <p:ph sz="quarter" idx="3"/>
          </p:nvPr>
        </p:nvSpPr>
        <p:spPr/>
        <p:txBody>
          <a:bodyPr/>
          <a:lstStyle/>
          <a:p>
            <a:pPr indent="-274320" algn="l" rtl="0" eaLnBrk="1" hangingPunct="1">
              <a:spcBef>
                <a:spcPts val="800"/>
              </a:spcBef>
              <a:buFont typeface="Arial" panose="020B0604020202020204" pitchFamily="34" charset="0"/>
              <a:buChar char="•"/>
            </a:pPr>
            <a:r>
              <a:rPr lang="en-US" sz="1800">
                <a:solidFill>
                  <a:srgbClr val="181818"/>
                </a:solidFill>
                <a:effectLst/>
                <a:latin typeface="Calibri" panose="020F0502020204030204" pitchFamily="34" charset="0"/>
              </a:rPr>
              <a:t>Research, prototypes, and coding</a:t>
            </a:r>
          </a:p>
          <a:p>
            <a:pPr marL="742950" lvl="1" indent="-285750" algn="l" rtl="0" eaLnBrk="1" hangingPunct="1">
              <a:spcBef>
                <a:spcPts val="800"/>
              </a:spcBef>
              <a:buFont typeface="Arial" panose="020B0604020202020204" pitchFamily="34" charset="0"/>
              <a:buChar char="•"/>
            </a:pPr>
            <a:r>
              <a:rPr lang="en-US" sz="1800">
                <a:solidFill>
                  <a:srgbClr val="181818"/>
                </a:solidFill>
                <a:effectLst/>
                <a:latin typeface="Calibri" panose="020F0502020204030204" pitchFamily="34" charset="0"/>
              </a:rPr>
              <a:t>Scalability: Sampling input data and different scheduling techniques</a:t>
            </a:r>
          </a:p>
          <a:p>
            <a:pPr marL="742950" lvl="1" indent="-285750" algn="l" rtl="0" eaLnBrk="1" hangingPunct="1">
              <a:spcBef>
                <a:spcPts val="800"/>
              </a:spcBef>
              <a:buFont typeface="Arial" panose="020B0604020202020204" pitchFamily="34" charset="0"/>
              <a:buChar char="•"/>
            </a:pPr>
            <a:r>
              <a:rPr lang="en-US" sz="1800">
                <a:solidFill>
                  <a:srgbClr val="181818"/>
                </a:solidFill>
                <a:effectLst/>
                <a:latin typeface="Calibri" panose="020F0502020204030204" pitchFamily="34" charset="0"/>
              </a:rPr>
              <a:t>Detection of generic model input data drift</a:t>
            </a:r>
          </a:p>
          <a:p>
            <a:pPr marL="742950" lvl="1" indent="-285750" algn="l" rtl="0" eaLnBrk="1" hangingPunct="1">
              <a:spcBef>
                <a:spcPts val="800"/>
              </a:spcBef>
              <a:buFont typeface="Arial" panose="020B0604020202020204" pitchFamily="34" charset="0"/>
              <a:buChar char="•"/>
            </a:pPr>
            <a:r>
              <a:rPr lang="en-US" sz="1800">
                <a:solidFill>
                  <a:srgbClr val="181818"/>
                </a:solidFill>
                <a:effectLst/>
                <a:latin typeface="Calibri" panose="020F0502020204030204" pitchFamily="34" charset="0"/>
              </a:rPr>
              <a:t>Signed model packages</a:t>
            </a:r>
          </a:p>
          <a:p>
            <a:pPr marL="742950" lvl="1" indent="-285750" algn="l" rtl="0" eaLnBrk="1" hangingPunct="1">
              <a:spcBef>
                <a:spcPts val="800"/>
              </a:spcBef>
              <a:buFont typeface="Arial" panose="020B0604020202020204" pitchFamily="34" charset="0"/>
              <a:buChar char="•"/>
            </a:pPr>
            <a:r>
              <a:rPr lang="en-US" sz="1800">
                <a:solidFill>
                  <a:srgbClr val="181818"/>
                </a:solidFill>
                <a:effectLst/>
                <a:latin typeface="Calibri" panose="020F0502020204030204" pitchFamily="34" charset="0"/>
              </a:rPr>
              <a:t>Intellectual property rights protection</a:t>
            </a:r>
          </a:p>
          <a:p>
            <a:pPr marL="742950" lvl="1" indent="-285750" algn="l" rtl="0" eaLnBrk="1" hangingPunct="1">
              <a:spcBef>
                <a:spcPts val="800"/>
              </a:spcBef>
              <a:buFont typeface="Arial" panose="020B0604020202020204" pitchFamily="34" charset="0"/>
              <a:buChar char="•"/>
            </a:pPr>
            <a:r>
              <a:rPr lang="en-US" sz="1800" err="1">
                <a:solidFill>
                  <a:srgbClr val="181818"/>
                </a:solidFill>
                <a:effectLst/>
                <a:latin typeface="Calibri" panose="020F0502020204030204" pitchFamily="34" charset="0"/>
              </a:rPr>
              <a:t>NiFi</a:t>
            </a:r>
            <a:r>
              <a:rPr lang="en-US" sz="1800">
                <a:solidFill>
                  <a:srgbClr val="181818"/>
                </a:solidFill>
                <a:effectLst/>
                <a:latin typeface="Calibri" panose="020F0502020204030204" pitchFamily="34" charset="0"/>
              </a:rPr>
              <a:t> processor invocation</a:t>
            </a:r>
          </a:p>
          <a:p>
            <a:pPr indent="-274320" algn="l" rtl="0" eaLnBrk="1" hangingPunct="1">
              <a:spcBef>
                <a:spcPts val="800"/>
              </a:spcBef>
              <a:buFont typeface="Arial" panose="020B0604020202020204" pitchFamily="34" charset="0"/>
              <a:buChar char="•"/>
            </a:pPr>
            <a:r>
              <a:rPr lang="en-US" sz="1800">
                <a:solidFill>
                  <a:srgbClr val="181818"/>
                </a:solidFill>
                <a:effectLst/>
                <a:latin typeface="Calibri" panose="020F0502020204030204" pitchFamily="34" charset="0"/>
              </a:rPr>
              <a:t>Research focus areas</a:t>
            </a:r>
          </a:p>
          <a:p>
            <a:pPr marL="742950" lvl="1" indent="-285750" algn="l" rtl="0" eaLnBrk="1" hangingPunct="1">
              <a:spcBef>
                <a:spcPts val="800"/>
              </a:spcBef>
              <a:buFont typeface="Arial" panose="020B0604020202020204" pitchFamily="34" charset="0"/>
              <a:buChar char="•"/>
            </a:pPr>
            <a:r>
              <a:rPr lang="en-US" sz="1800">
                <a:solidFill>
                  <a:srgbClr val="181818"/>
                </a:solidFill>
                <a:effectLst/>
                <a:latin typeface="Calibri" panose="020F0502020204030204" pitchFamily="34" charset="0"/>
              </a:rPr>
              <a:t>Explainability of models</a:t>
            </a:r>
          </a:p>
          <a:p>
            <a:pPr marL="742950" lvl="1" indent="-285750" algn="l" rtl="0" eaLnBrk="1" hangingPunct="1">
              <a:spcBef>
                <a:spcPts val="800"/>
              </a:spcBef>
              <a:buFont typeface="Arial" panose="020B0604020202020204" pitchFamily="34" charset="0"/>
              <a:buChar char="•"/>
            </a:pPr>
            <a:r>
              <a:rPr lang="en-US" sz="1800">
                <a:solidFill>
                  <a:srgbClr val="181818"/>
                </a:solidFill>
                <a:effectLst/>
                <a:latin typeface="Calibri" panose="020F0502020204030204" pitchFamily="34" charset="0"/>
              </a:rPr>
              <a:t>MXE in serverless environments</a:t>
            </a:r>
          </a:p>
          <a:p>
            <a:pPr marL="742950" lvl="1" indent="-285750" algn="l" rtl="0" eaLnBrk="1" hangingPunct="1">
              <a:spcBef>
                <a:spcPts val="800"/>
              </a:spcBef>
              <a:buFont typeface="Arial" panose="020B0604020202020204" pitchFamily="34" charset="0"/>
              <a:buChar char="•"/>
            </a:pPr>
            <a:r>
              <a:rPr lang="en-US" sz="1800">
                <a:solidFill>
                  <a:srgbClr val="181818"/>
                </a:solidFill>
                <a:effectLst/>
                <a:latin typeface="Calibri" panose="020F0502020204030204" pitchFamily="34" charset="0"/>
              </a:rPr>
              <a:t>Protection against adversarial attacks</a:t>
            </a:r>
          </a:p>
          <a:p>
            <a:pPr marL="742950" lvl="1" indent="-285750" algn="l" rtl="0" eaLnBrk="1" hangingPunct="1">
              <a:spcBef>
                <a:spcPts val="800"/>
              </a:spcBef>
              <a:buFont typeface="Arial" panose="020B0604020202020204" pitchFamily="34" charset="0"/>
              <a:buChar char="•"/>
            </a:pPr>
            <a:r>
              <a:rPr lang="en-US" sz="1800">
                <a:solidFill>
                  <a:srgbClr val="181818"/>
                </a:solidFill>
                <a:effectLst/>
                <a:latin typeface="Calibri" panose="020F0502020204030204" pitchFamily="34" charset="0"/>
              </a:rPr>
              <a:t>Watermarking techniques​</a:t>
            </a:r>
            <a:endParaRPr lang="en-US"/>
          </a:p>
        </p:txBody>
      </p:sp>
      <p:grpSp>
        <p:nvGrpSpPr>
          <p:cNvPr id="5" name="Group 4">
            <a:extLst>
              <a:ext uri="{FF2B5EF4-FFF2-40B4-BE49-F238E27FC236}">
                <a16:creationId xmlns:a16="http://schemas.microsoft.com/office/drawing/2014/main" id="{0585111E-952F-34AE-22D7-A7F56E84BED3}"/>
              </a:ext>
            </a:extLst>
          </p:cNvPr>
          <p:cNvGrpSpPr/>
          <p:nvPr/>
        </p:nvGrpSpPr>
        <p:grpSpPr>
          <a:xfrm>
            <a:off x="1055603" y="1965833"/>
            <a:ext cx="3415935" cy="1914850"/>
            <a:chOff x="6910620" y="2460307"/>
            <a:chExt cx="4852721" cy="2829146"/>
          </a:xfrm>
        </p:grpSpPr>
        <p:grpSp>
          <p:nvGrpSpPr>
            <p:cNvPr id="6" name="Group 5">
              <a:extLst>
                <a:ext uri="{FF2B5EF4-FFF2-40B4-BE49-F238E27FC236}">
                  <a16:creationId xmlns:a16="http://schemas.microsoft.com/office/drawing/2014/main" id="{D4518B83-A020-29D2-4582-604CEE38F576}"/>
                </a:ext>
              </a:extLst>
            </p:cNvPr>
            <p:cNvGrpSpPr/>
            <p:nvPr/>
          </p:nvGrpSpPr>
          <p:grpSpPr>
            <a:xfrm>
              <a:off x="6910620" y="2460307"/>
              <a:ext cx="4852721" cy="2829146"/>
              <a:chOff x="6240145" y="2233452"/>
              <a:chExt cx="5633062" cy="3284086"/>
            </a:xfrm>
          </p:grpSpPr>
          <p:sp>
            <p:nvSpPr>
              <p:cNvPr id="12" name="Hexagon 11">
                <a:extLst>
                  <a:ext uri="{FF2B5EF4-FFF2-40B4-BE49-F238E27FC236}">
                    <a16:creationId xmlns:a16="http://schemas.microsoft.com/office/drawing/2014/main" id="{BBA8EBA6-89AB-5ADF-B319-73A20AA9FB24}"/>
                  </a:ext>
                </a:extLst>
              </p:cNvPr>
              <p:cNvSpPr/>
              <p:nvPr/>
            </p:nvSpPr>
            <p:spPr bwMode="auto">
              <a:xfrm rot="1767567">
                <a:off x="9888360" y="3806463"/>
                <a:ext cx="1984847" cy="1711075"/>
              </a:xfrm>
              <a:prstGeom prst="hexagon">
                <a:avLst>
                  <a:gd name="adj" fmla="val 28956"/>
                  <a:gd name="vf" fmla="val 115470"/>
                </a:avLst>
              </a:prstGeom>
              <a:solidFill>
                <a:schemeClr val="accent4"/>
              </a:solidFill>
              <a:ln w="12700" cap="flat" cmpd="sng" algn="ctr">
                <a:solidFill>
                  <a:schemeClr val="dk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1200" b="0" i="0" u="none" strike="noStrike" cap="none" normalizeH="0" baseline="0" err="1">
                  <a:ln>
                    <a:noFill/>
                  </a:ln>
                  <a:solidFill>
                    <a:schemeClr val="accent1"/>
                  </a:solidFill>
                  <a:effectLst/>
                  <a:latin typeface="+mn-lt"/>
                </a:endParaRPr>
              </a:p>
            </p:txBody>
          </p:sp>
          <p:sp>
            <p:nvSpPr>
              <p:cNvPr id="13" name="Hexagon 12">
                <a:extLst>
                  <a:ext uri="{FF2B5EF4-FFF2-40B4-BE49-F238E27FC236}">
                    <a16:creationId xmlns:a16="http://schemas.microsoft.com/office/drawing/2014/main" id="{87014C7C-F641-561C-E21F-4650C6431E35}"/>
                  </a:ext>
                </a:extLst>
              </p:cNvPr>
              <p:cNvSpPr/>
              <p:nvPr/>
            </p:nvSpPr>
            <p:spPr bwMode="auto">
              <a:xfrm rot="1767567">
                <a:off x="8064252" y="3806463"/>
                <a:ext cx="1984847" cy="1711075"/>
              </a:xfrm>
              <a:prstGeom prst="hexagon">
                <a:avLst>
                  <a:gd name="adj" fmla="val 28956"/>
                  <a:gd name="vf" fmla="val 115470"/>
                </a:avLst>
              </a:prstGeom>
              <a:solidFill>
                <a:schemeClr val="accent4"/>
              </a:solidFill>
              <a:ln w="12700" cap="flat" cmpd="sng" algn="ctr">
                <a:solidFill>
                  <a:schemeClr val="dk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1200" b="0" i="0" u="none" strike="noStrike" cap="none" normalizeH="0" baseline="0" err="1">
                  <a:ln>
                    <a:noFill/>
                  </a:ln>
                  <a:solidFill>
                    <a:schemeClr val="accent1"/>
                  </a:solidFill>
                  <a:effectLst/>
                  <a:latin typeface="+mn-lt"/>
                </a:endParaRPr>
              </a:p>
            </p:txBody>
          </p:sp>
          <p:sp>
            <p:nvSpPr>
              <p:cNvPr id="14" name="Hexagon 13">
                <a:extLst>
                  <a:ext uri="{FF2B5EF4-FFF2-40B4-BE49-F238E27FC236}">
                    <a16:creationId xmlns:a16="http://schemas.microsoft.com/office/drawing/2014/main" id="{77A1D056-E964-7A90-F7CA-B21387D31F31}"/>
                  </a:ext>
                </a:extLst>
              </p:cNvPr>
              <p:cNvSpPr/>
              <p:nvPr/>
            </p:nvSpPr>
            <p:spPr bwMode="auto">
              <a:xfrm rot="1767567">
                <a:off x="6240145" y="3806463"/>
                <a:ext cx="1984847" cy="1711075"/>
              </a:xfrm>
              <a:prstGeom prst="hexagon">
                <a:avLst>
                  <a:gd name="adj" fmla="val 28956"/>
                  <a:gd name="vf" fmla="val 115470"/>
                </a:avLst>
              </a:prstGeom>
              <a:noFill/>
              <a:ln w="12700" cap="flat" cmpd="sng" algn="ctr">
                <a:solidFill>
                  <a:schemeClr val="dk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1200" b="0" i="0" u="none" strike="noStrike" cap="none" normalizeH="0" baseline="0" err="1">
                  <a:ln>
                    <a:noFill/>
                  </a:ln>
                  <a:solidFill>
                    <a:schemeClr val="accent1"/>
                  </a:solidFill>
                  <a:effectLst/>
                  <a:latin typeface="+mn-lt"/>
                </a:endParaRPr>
              </a:p>
            </p:txBody>
          </p:sp>
          <p:sp>
            <p:nvSpPr>
              <p:cNvPr id="15" name="Hexagon 14">
                <a:extLst>
                  <a:ext uri="{FF2B5EF4-FFF2-40B4-BE49-F238E27FC236}">
                    <a16:creationId xmlns:a16="http://schemas.microsoft.com/office/drawing/2014/main" id="{5803E9D1-6F55-5DC9-9DCE-A1D84798DF2D}"/>
                  </a:ext>
                </a:extLst>
              </p:cNvPr>
              <p:cNvSpPr/>
              <p:nvPr/>
            </p:nvSpPr>
            <p:spPr bwMode="auto">
              <a:xfrm rot="1767567">
                <a:off x="8973984" y="2233452"/>
                <a:ext cx="1984847" cy="1711075"/>
              </a:xfrm>
              <a:prstGeom prst="hexagon">
                <a:avLst>
                  <a:gd name="adj" fmla="val 28956"/>
                  <a:gd name="vf" fmla="val 115470"/>
                </a:avLst>
              </a:prstGeom>
              <a:noFill/>
              <a:ln w="12700" cap="flat" cmpd="sng" algn="ctr">
                <a:solidFill>
                  <a:schemeClr val="dk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1200" b="0" i="0" u="none" strike="noStrike" cap="none" normalizeH="0" baseline="0" err="1">
                  <a:ln>
                    <a:noFill/>
                  </a:ln>
                  <a:solidFill>
                    <a:schemeClr val="accent1"/>
                  </a:solidFill>
                  <a:effectLst/>
                  <a:latin typeface="+mn-lt"/>
                </a:endParaRPr>
              </a:p>
            </p:txBody>
          </p:sp>
          <p:sp>
            <p:nvSpPr>
              <p:cNvPr id="16" name="Hexagon 15">
                <a:extLst>
                  <a:ext uri="{FF2B5EF4-FFF2-40B4-BE49-F238E27FC236}">
                    <a16:creationId xmlns:a16="http://schemas.microsoft.com/office/drawing/2014/main" id="{491112CD-6F63-3FB9-BEB4-2FCD25488CAD}"/>
                  </a:ext>
                </a:extLst>
              </p:cNvPr>
              <p:cNvSpPr/>
              <p:nvPr/>
            </p:nvSpPr>
            <p:spPr bwMode="auto">
              <a:xfrm rot="1767567">
                <a:off x="7149877" y="2233452"/>
                <a:ext cx="1984847" cy="1711075"/>
              </a:xfrm>
              <a:prstGeom prst="hexagon">
                <a:avLst>
                  <a:gd name="adj" fmla="val 28956"/>
                  <a:gd name="vf" fmla="val 115470"/>
                </a:avLst>
              </a:prstGeom>
              <a:solidFill>
                <a:schemeClr val="accent4"/>
              </a:solidFill>
              <a:ln w="12700" cap="flat" cmpd="sng" algn="ctr">
                <a:solidFill>
                  <a:schemeClr val="dk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1200" b="0" i="0" u="none" strike="noStrike" cap="none" normalizeH="0" baseline="0" err="1">
                  <a:ln>
                    <a:noFill/>
                  </a:ln>
                  <a:solidFill>
                    <a:schemeClr val="accent1"/>
                  </a:solidFill>
                  <a:effectLst/>
                  <a:latin typeface="+mn-lt"/>
                </a:endParaRPr>
              </a:p>
            </p:txBody>
          </p:sp>
        </p:grpSp>
        <p:sp>
          <p:nvSpPr>
            <p:cNvPr id="7" name="Rectangle 6">
              <a:extLst>
                <a:ext uri="{FF2B5EF4-FFF2-40B4-BE49-F238E27FC236}">
                  <a16:creationId xmlns:a16="http://schemas.microsoft.com/office/drawing/2014/main" id="{ED7C85FD-1D52-E9B4-3A1C-43D2611C0941}"/>
                </a:ext>
              </a:extLst>
            </p:cNvPr>
            <p:cNvSpPr/>
            <p:nvPr/>
          </p:nvSpPr>
          <p:spPr bwMode="auto">
            <a:xfrm>
              <a:off x="10136626" y="4054272"/>
              <a:ext cx="1544594" cy="996614"/>
            </a:xfrm>
            <a:prstGeom prst="rect">
              <a:avLst/>
            </a:prstGeom>
            <a:no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fontAlgn="base">
                <a:spcBef>
                  <a:spcPts val="300"/>
                </a:spcBef>
                <a:spcAft>
                  <a:spcPct val="0"/>
                </a:spcAft>
              </a:pPr>
              <a:r>
                <a:rPr lang="en-US" sz="1200">
                  <a:solidFill>
                    <a:schemeClr val="accent1"/>
                  </a:solidFill>
                </a:rPr>
                <a:t>Security</a:t>
              </a:r>
              <a:br>
                <a:rPr lang="en-US" sz="1200">
                  <a:solidFill>
                    <a:schemeClr val="accent1"/>
                  </a:solidFill>
                </a:rPr>
              </a:br>
              <a:r>
                <a:rPr lang="en-US" sz="1200">
                  <a:solidFill>
                    <a:schemeClr val="accent1"/>
                  </a:solidFill>
                </a:rPr>
                <a:t>&amp; IPR protection</a:t>
              </a:r>
            </a:p>
          </p:txBody>
        </p:sp>
        <p:sp>
          <p:nvSpPr>
            <p:cNvPr id="8" name="Rectangle 7">
              <a:extLst>
                <a:ext uri="{FF2B5EF4-FFF2-40B4-BE49-F238E27FC236}">
                  <a16:creationId xmlns:a16="http://schemas.microsoft.com/office/drawing/2014/main" id="{ACEF764E-C5BA-300E-B611-5142463595D6}"/>
                </a:ext>
              </a:extLst>
            </p:cNvPr>
            <p:cNvSpPr/>
            <p:nvPr/>
          </p:nvSpPr>
          <p:spPr bwMode="auto">
            <a:xfrm>
              <a:off x="8568080" y="4054272"/>
              <a:ext cx="1544594" cy="996614"/>
            </a:xfrm>
            <a:prstGeom prst="rect">
              <a:avLst/>
            </a:prstGeom>
            <a:no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fontAlgn="base">
                <a:spcBef>
                  <a:spcPts val="300"/>
                </a:spcBef>
                <a:spcAft>
                  <a:spcPct val="0"/>
                </a:spcAft>
              </a:pPr>
              <a:r>
                <a:rPr lang="en-US" sz="1200">
                  <a:solidFill>
                    <a:schemeClr val="accent1"/>
                  </a:solidFill>
                </a:rPr>
                <a:t>Drift Detection</a:t>
              </a:r>
            </a:p>
          </p:txBody>
        </p:sp>
        <p:sp>
          <p:nvSpPr>
            <p:cNvPr id="9" name="Rectangle 8">
              <a:extLst>
                <a:ext uri="{FF2B5EF4-FFF2-40B4-BE49-F238E27FC236}">
                  <a16:creationId xmlns:a16="http://schemas.microsoft.com/office/drawing/2014/main" id="{E86F908B-B815-85CA-1D62-E68A9D39FA2D}"/>
                </a:ext>
              </a:extLst>
            </p:cNvPr>
            <p:cNvSpPr/>
            <p:nvPr/>
          </p:nvSpPr>
          <p:spPr bwMode="auto">
            <a:xfrm>
              <a:off x="6977781" y="4054272"/>
              <a:ext cx="1544594" cy="996614"/>
            </a:xfrm>
            <a:prstGeom prst="rect">
              <a:avLst/>
            </a:prstGeom>
            <a:no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fontAlgn="base">
                <a:spcBef>
                  <a:spcPts val="300"/>
                </a:spcBef>
                <a:spcAft>
                  <a:spcPct val="0"/>
                </a:spcAft>
              </a:pPr>
              <a:r>
                <a:rPr lang="en-US" sz="1200">
                  <a:solidFill>
                    <a:schemeClr val="accent1"/>
                  </a:solidFill>
                </a:rPr>
                <a:t>Latency</a:t>
              </a:r>
            </a:p>
          </p:txBody>
        </p:sp>
        <p:sp>
          <p:nvSpPr>
            <p:cNvPr id="10" name="Rectangle 9">
              <a:extLst>
                <a:ext uri="{FF2B5EF4-FFF2-40B4-BE49-F238E27FC236}">
                  <a16:creationId xmlns:a16="http://schemas.microsoft.com/office/drawing/2014/main" id="{64E526BE-DD7B-562D-914E-B1250CACA790}"/>
                </a:ext>
              </a:extLst>
            </p:cNvPr>
            <p:cNvSpPr/>
            <p:nvPr/>
          </p:nvSpPr>
          <p:spPr bwMode="auto">
            <a:xfrm>
              <a:off x="9348858" y="2689158"/>
              <a:ext cx="1544594" cy="996614"/>
            </a:xfrm>
            <a:prstGeom prst="rect">
              <a:avLst/>
            </a:prstGeom>
            <a:no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fontAlgn="base">
                <a:spcBef>
                  <a:spcPts val="300"/>
                </a:spcBef>
                <a:spcAft>
                  <a:spcPct val="0"/>
                </a:spcAft>
              </a:pPr>
              <a:r>
                <a:rPr lang="en-US" sz="1200" dirty="0">
                  <a:solidFill>
                    <a:schemeClr val="accent1"/>
                  </a:solidFill>
                </a:rPr>
                <a:t>Concurrency</a:t>
              </a:r>
            </a:p>
          </p:txBody>
        </p:sp>
        <p:sp>
          <p:nvSpPr>
            <p:cNvPr id="11" name="Rectangle 10">
              <a:extLst>
                <a:ext uri="{FF2B5EF4-FFF2-40B4-BE49-F238E27FC236}">
                  <a16:creationId xmlns:a16="http://schemas.microsoft.com/office/drawing/2014/main" id="{D6786FE6-9853-66B4-7ACD-E3DAE7C514B2}"/>
                </a:ext>
              </a:extLst>
            </p:cNvPr>
            <p:cNvSpPr/>
            <p:nvPr/>
          </p:nvSpPr>
          <p:spPr bwMode="auto">
            <a:xfrm>
              <a:off x="7794165" y="2689158"/>
              <a:ext cx="1544594" cy="996614"/>
            </a:xfrm>
            <a:prstGeom prst="rect">
              <a:avLst/>
            </a:prstGeom>
            <a:no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fontAlgn="base">
                <a:spcBef>
                  <a:spcPts val="300"/>
                </a:spcBef>
                <a:spcAft>
                  <a:spcPct val="0"/>
                </a:spcAft>
              </a:pPr>
              <a:r>
                <a:rPr lang="en-US" sz="1200">
                  <a:solidFill>
                    <a:schemeClr val="accent1"/>
                  </a:solidFill>
                </a:rPr>
                <a:t>Scalability</a:t>
              </a:r>
            </a:p>
          </p:txBody>
        </p:sp>
      </p:grpSp>
      <p:grpSp>
        <p:nvGrpSpPr>
          <p:cNvPr id="17" name="Group 16">
            <a:extLst>
              <a:ext uri="{FF2B5EF4-FFF2-40B4-BE49-F238E27FC236}">
                <a16:creationId xmlns:a16="http://schemas.microsoft.com/office/drawing/2014/main" id="{04C7D631-5AAE-1E0E-52F3-2E25369E763D}"/>
              </a:ext>
            </a:extLst>
          </p:cNvPr>
          <p:cNvGrpSpPr/>
          <p:nvPr/>
        </p:nvGrpSpPr>
        <p:grpSpPr>
          <a:xfrm>
            <a:off x="1077156" y="3848089"/>
            <a:ext cx="3491983" cy="1994139"/>
            <a:chOff x="393889" y="2460307"/>
            <a:chExt cx="4852721" cy="2829146"/>
          </a:xfrm>
        </p:grpSpPr>
        <p:grpSp>
          <p:nvGrpSpPr>
            <p:cNvPr id="18" name="Group 17">
              <a:extLst>
                <a:ext uri="{FF2B5EF4-FFF2-40B4-BE49-F238E27FC236}">
                  <a16:creationId xmlns:a16="http://schemas.microsoft.com/office/drawing/2014/main" id="{4C7CF6FC-880C-20E6-97C9-DC160634AF69}"/>
                </a:ext>
              </a:extLst>
            </p:cNvPr>
            <p:cNvGrpSpPr/>
            <p:nvPr/>
          </p:nvGrpSpPr>
          <p:grpSpPr>
            <a:xfrm>
              <a:off x="393889" y="2460307"/>
              <a:ext cx="4852721" cy="2829146"/>
              <a:chOff x="6240145" y="2233452"/>
              <a:chExt cx="5633062" cy="3284086"/>
            </a:xfrm>
          </p:grpSpPr>
          <p:sp>
            <p:nvSpPr>
              <p:cNvPr id="24" name="Hexagon 23">
                <a:extLst>
                  <a:ext uri="{FF2B5EF4-FFF2-40B4-BE49-F238E27FC236}">
                    <a16:creationId xmlns:a16="http://schemas.microsoft.com/office/drawing/2014/main" id="{3BE15D3B-8893-DCFA-AD3A-256A9351A87B}"/>
                  </a:ext>
                </a:extLst>
              </p:cNvPr>
              <p:cNvSpPr/>
              <p:nvPr/>
            </p:nvSpPr>
            <p:spPr bwMode="auto">
              <a:xfrm rot="1767567">
                <a:off x="9888360" y="3806463"/>
                <a:ext cx="1984847" cy="1711075"/>
              </a:xfrm>
              <a:prstGeom prst="hexagon">
                <a:avLst>
                  <a:gd name="adj" fmla="val 28956"/>
                  <a:gd name="vf" fmla="val 115470"/>
                </a:avLst>
              </a:prstGeom>
              <a:noFill/>
              <a:ln w="12700" cap="flat" cmpd="sng" algn="ctr">
                <a:solidFill>
                  <a:schemeClr val="dk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1200" b="0" i="0" u="none" strike="noStrike" cap="none" normalizeH="0" baseline="0" err="1">
                  <a:ln>
                    <a:noFill/>
                  </a:ln>
                  <a:solidFill>
                    <a:schemeClr val="accent1"/>
                  </a:solidFill>
                  <a:effectLst/>
                  <a:latin typeface="+mn-lt"/>
                </a:endParaRPr>
              </a:p>
            </p:txBody>
          </p:sp>
          <p:sp>
            <p:nvSpPr>
              <p:cNvPr id="25" name="Hexagon 24">
                <a:extLst>
                  <a:ext uri="{FF2B5EF4-FFF2-40B4-BE49-F238E27FC236}">
                    <a16:creationId xmlns:a16="http://schemas.microsoft.com/office/drawing/2014/main" id="{04072E5B-447E-A140-D261-06FBEEB7E488}"/>
                  </a:ext>
                </a:extLst>
              </p:cNvPr>
              <p:cNvSpPr/>
              <p:nvPr/>
            </p:nvSpPr>
            <p:spPr bwMode="auto">
              <a:xfrm rot="1767567">
                <a:off x="8064252" y="3806463"/>
                <a:ext cx="1984847" cy="1711075"/>
              </a:xfrm>
              <a:prstGeom prst="hexagon">
                <a:avLst>
                  <a:gd name="adj" fmla="val 28956"/>
                  <a:gd name="vf" fmla="val 115470"/>
                </a:avLst>
              </a:prstGeom>
              <a:solidFill>
                <a:schemeClr val="accent4"/>
              </a:solidFill>
              <a:ln w="12700" cap="flat" cmpd="sng" algn="ctr">
                <a:solidFill>
                  <a:schemeClr val="dk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1200" b="0" i="0" u="none" strike="noStrike" cap="none" normalizeH="0" baseline="0" err="1">
                  <a:ln>
                    <a:noFill/>
                  </a:ln>
                  <a:solidFill>
                    <a:schemeClr val="accent1"/>
                  </a:solidFill>
                  <a:effectLst/>
                  <a:latin typeface="+mn-lt"/>
                </a:endParaRPr>
              </a:p>
            </p:txBody>
          </p:sp>
          <p:sp>
            <p:nvSpPr>
              <p:cNvPr id="26" name="Hexagon 25">
                <a:extLst>
                  <a:ext uri="{FF2B5EF4-FFF2-40B4-BE49-F238E27FC236}">
                    <a16:creationId xmlns:a16="http://schemas.microsoft.com/office/drawing/2014/main" id="{86C8C3D1-E748-9ABB-0120-29646A0481EC}"/>
                  </a:ext>
                </a:extLst>
              </p:cNvPr>
              <p:cNvSpPr/>
              <p:nvPr/>
            </p:nvSpPr>
            <p:spPr bwMode="auto">
              <a:xfrm rot="1767567">
                <a:off x="6240145" y="3806463"/>
                <a:ext cx="1984847" cy="1711075"/>
              </a:xfrm>
              <a:prstGeom prst="hexagon">
                <a:avLst>
                  <a:gd name="adj" fmla="val 28956"/>
                  <a:gd name="vf" fmla="val 115470"/>
                </a:avLst>
              </a:prstGeom>
              <a:noFill/>
              <a:ln w="12700" cap="flat" cmpd="sng" algn="ctr">
                <a:solidFill>
                  <a:schemeClr val="dk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1200" b="0" i="0" u="none" strike="noStrike" cap="none" normalizeH="0" baseline="0" err="1">
                  <a:ln>
                    <a:noFill/>
                  </a:ln>
                  <a:solidFill>
                    <a:schemeClr val="accent1"/>
                  </a:solidFill>
                  <a:effectLst/>
                  <a:latin typeface="+mn-lt"/>
                </a:endParaRPr>
              </a:p>
            </p:txBody>
          </p:sp>
          <p:sp>
            <p:nvSpPr>
              <p:cNvPr id="27" name="Hexagon 26">
                <a:extLst>
                  <a:ext uri="{FF2B5EF4-FFF2-40B4-BE49-F238E27FC236}">
                    <a16:creationId xmlns:a16="http://schemas.microsoft.com/office/drawing/2014/main" id="{17CB33B2-E50B-A461-BB81-FA35183689E6}"/>
                  </a:ext>
                </a:extLst>
              </p:cNvPr>
              <p:cNvSpPr/>
              <p:nvPr/>
            </p:nvSpPr>
            <p:spPr bwMode="auto">
              <a:xfrm rot="1767567">
                <a:off x="8973984" y="2233452"/>
                <a:ext cx="1984847" cy="1711075"/>
              </a:xfrm>
              <a:prstGeom prst="hexagon">
                <a:avLst>
                  <a:gd name="adj" fmla="val 28956"/>
                  <a:gd name="vf" fmla="val 115470"/>
                </a:avLst>
              </a:prstGeom>
              <a:noFill/>
              <a:ln w="12700" cap="flat" cmpd="sng" algn="ctr">
                <a:solidFill>
                  <a:schemeClr val="dk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1200" b="0" i="0" u="none" strike="noStrike" cap="none" normalizeH="0" baseline="0" err="1">
                  <a:ln>
                    <a:noFill/>
                  </a:ln>
                  <a:solidFill>
                    <a:schemeClr val="accent1"/>
                  </a:solidFill>
                  <a:effectLst/>
                  <a:latin typeface="+mn-lt"/>
                </a:endParaRPr>
              </a:p>
            </p:txBody>
          </p:sp>
          <p:sp>
            <p:nvSpPr>
              <p:cNvPr id="28" name="Hexagon 27">
                <a:extLst>
                  <a:ext uri="{FF2B5EF4-FFF2-40B4-BE49-F238E27FC236}">
                    <a16:creationId xmlns:a16="http://schemas.microsoft.com/office/drawing/2014/main" id="{B75DB28D-4FA0-9A15-ACF9-A7444D3D9F8E}"/>
                  </a:ext>
                </a:extLst>
              </p:cNvPr>
              <p:cNvSpPr/>
              <p:nvPr/>
            </p:nvSpPr>
            <p:spPr bwMode="auto">
              <a:xfrm rot="1767567">
                <a:off x="7149877" y="2233452"/>
                <a:ext cx="1984847" cy="1711075"/>
              </a:xfrm>
              <a:prstGeom prst="hexagon">
                <a:avLst>
                  <a:gd name="adj" fmla="val 28956"/>
                  <a:gd name="vf" fmla="val 115470"/>
                </a:avLst>
              </a:prstGeom>
              <a:solidFill>
                <a:schemeClr val="accent4"/>
              </a:solidFill>
              <a:ln w="12700" cap="flat" cmpd="sng" algn="ctr">
                <a:solidFill>
                  <a:schemeClr val="dk1"/>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1200" b="0" i="0" u="none" strike="noStrike" cap="none" normalizeH="0" baseline="0" err="1">
                  <a:ln>
                    <a:noFill/>
                  </a:ln>
                  <a:solidFill>
                    <a:schemeClr val="accent1"/>
                  </a:solidFill>
                  <a:effectLst/>
                  <a:latin typeface="+mn-lt"/>
                </a:endParaRPr>
              </a:p>
            </p:txBody>
          </p:sp>
        </p:grpSp>
        <p:sp>
          <p:nvSpPr>
            <p:cNvPr id="19" name="Rectangle 18">
              <a:extLst>
                <a:ext uri="{FF2B5EF4-FFF2-40B4-BE49-F238E27FC236}">
                  <a16:creationId xmlns:a16="http://schemas.microsoft.com/office/drawing/2014/main" id="{E63ECCFA-9B96-FC9D-432C-759ABB610502}"/>
                </a:ext>
              </a:extLst>
            </p:cNvPr>
            <p:cNvSpPr/>
            <p:nvPr/>
          </p:nvSpPr>
          <p:spPr bwMode="auto">
            <a:xfrm>
              <a:off x="3636962" y="4054272"/>
              <a:ext cx="1544594" cy="996614"/>
            </a:xfrm>
            <a:prstGeom prst="rect">
              <a:avLst/>
            </a:prstGeom>
            <a:no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fontAlgn="base">
                <a:spcBef>
                  <a:spcPts val="300"/>
                </a:spcBef>
                <a:spcAft>
                  <a:spcPct val="0"/>
                </a:spcAft>
              </a:pPr>
              <a:r>
                <a:rPr lang="en-US" sz="1200">
                  <a:solidFill>
                    <a:schemeClr val="accent1"/>
                  </a:solidFill>
                </a:rPr>
                <a:t>Bias vs variance tradeoff</a:t>
              </a:r>
            </a:p>
          </p:txBody>
        </p:sp>
        <p:sp>
          <p:nvSpPr>
            <p:cNvPr id="20" name="Rectangle 19">
              <a:extLst>
                <a:ext uri="{FF2B5EF4-FFF2-40B4-BE49-F238E27FC236}">
                  <a16:creationId xmlns:a16="http://schemas.microsoft.com/office/drawing/2014/main" id="{4028D697-CD69-750D-E0D4-209F67B06028}"/>
                </a:ext>
              </a:extLst>
            </p:cNvPr>
            <p:cNvSpPr/>
            <p:nvPr/>
          </p:nvSpPr>
          <p:spPr bwMode="auto">
            <a:xfrm>
              <a:off x="2054349" y="4054272"/>
              <a:ext cx="1544594" cy="996614"/>
            </a:xfrm>
            <a:prstGeom prst="rect">
              <a:avLst/>
            </a:prstGeom>
            <a:no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fontAlgn="base">
                <a:spcBef>
                  <a:spcPts val="300"/>
                </a:spcBef>
                <a:spcAft>
                  <a:spcPct val="0"/>
                </a:spcAft>
              </a:pPr>
              <a:r>
                <a:rPr lang="en-US" sz="1200">
                  <a:solidFill>
                    <a:schemeClr val="accent1"/>
                  </a:solidFill>
                </a:rPr>
                <a:t>Explainability</a:t>
              </a:r>
            </a:p>
          </p:txBody>
        </p:sp>
        <p:sp>
          <p:nvSpPr>
            <p:cNvPr id="21" name="Rectangle 20">
              <a:extLst>
                <a:ext uri="{FF2B5EF4-FFF2-40B4-BE49-F238E27FC236}">
                  <a16:creationId xmlns:a16="http://schemas.microsoft.com/office/drawing/2014/main" id="{45520A0B-8564-C3F0-00E0-7E3CEDF1C726}"/>
                </a:ext>
              </a:extLst>
            </p:cNvPr>
            <p:cNvSpPr/>
            <p:nvPr/>
          </p:nvSpPr>
          <p:spPr bwMode="auto">
            <a:xfrm>
              <a:off x="520322" y="4054272"/>
              <a:ext cx="1544594" cy="996614"/>
            </a:xfrm>
            <a:prstGeom prst="rect">
              <a:avLst/>
            </a:prstGeom>
            <a:no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fontAlgn="base">
                <a:spcBef>
                  <a:spcPts val="300"/>
                </a:spcBef>
                <a:spcAft>
                  <a:spcPct val="0"/>
                </a:spcAft>
              </a:pPr>
              <a:r>
                <a:rPr lang="en-US" sz="1200">
                  <a:solidFill>
                    <a:schemeClr val="accent1"/>
                  </a:solidFill>
                </a:rPr>
                <a:t>Optimal model selection</a:t>
              </a:r>
            </a:p>
          </p:txBody>
        </p:sp>
        <p:sp>
          <p:nvSpPr>
            <p:cNvPr id="22" name="Rectangle 21">
              <a:extLst>
                <a:ext uri="{FF2B5EF4-FFF2-40B4-BE49-F238E27FC236}">
                  <a16:creationId xmlns:a16="http://schemas.microsoft.com/office/drawing/2014/main" id="{6C8C4CBA-2EB3-1981-2705-39AC739C10EA}"/>
                </a:ext>
              </a:extLst>
            </p:cNvPr>
            <p:cNvSpPr/>
            <p:nvPr/>
          </p:nvSpPr>
          <p:spPr bwMode="auto">
            <a:xfrm>
              <a:off x="2835130" y="2689158"/>
              <a:ext cx="1544594" cy="996614"/>
            </a:xfrm>
            <a:prstGeom prst="rect">
              <a:avLst/>
            </a:prstGeom>
            <a:no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fontAlgn="base">
                <a:spcBef>
                  <a:spcPts val="300"/>
                </a:spcBef>
                <a:spcAft>
                  <a:spcPct val="0"/>
                </a:spcAft>
              </a:pPr>
              <a:r>
                <a:rPr lang="en-US" sz="1200">
                  <a:solidFill>
                    <a:schemeClr val="accent1"/>
                  </a:solidFill>
                </a:rPr>
                <a:t>Efficient feature engineering</a:t>
              </a:r>
            </a:p>
          </p:txBody>
        </p:sp>
        <p:sp>
          <p:nvSpPr>
            <p:cNvPr id="23" name="Rectangle 22">
              <a:extLst>
                <a:ext uri="{FF2B5EF4-FFF2-40B4-BE49-F238E27FC236}">
                  <a16:creationId xmlns:a16="http://schemas.microsoft.com/office/drawing/2014/main" id="{97C5D072-310B-6BAF-2135-EC5AABAD3673}"/>
                </a:ext>
              </a:extLst>
            </p:cNvPr>
            <p:cNvSpPr/>
            <p:nvPr/>
          </p:nvSpPr>
          <p:spPr bwMode="auto">
            <a:xfrm>
              <a:off x="1266367" y="2689158"/>
              <a:ext cx="1544594" cy="996614"/>
            </a:xfrm>
            <a:prstGeom prst="rect">
              <a:avLst/>
            </a:prstGeom>
            <a:no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algn="ctr" fontAlgn="base">
                <a:spcBef>
                  <a:spcPts val="300"/>
                </a:spcBef>
                <a:spcAft>
                  <a:spcPct val="0"/>
                </a:spcAft>
              </a:pPr>
              <a:r>
                <a:rPr lang="en-US" sz="1200">
                  <a:solidFill>
                    <a:schemeClr val="accent1"/>
                  </a:solidFill>
                </a:rPr>
                <a:t>Reproducible</a:t>
              </a:r>
              <a:br>
                <a:rPr lang="en-US" sz="1200">
                  <a:solidFill>
                    <a:schemeClr val="accent1"/>
                  </a:solidFill>
                </a:rPr>
              </a:br>
              <a:r>
                <a:rPr lang="en-US" sz="1200">
                  <a:solidFill>
                    <a:schemeClr val="accent1"/>
                  </a:solidFill>
                </a:rPr>
                <a:t>Pipelines</a:t>
              </a:r>
            </a:p>
          </p:txBody>
        </p:sp>
      </p:grpSp>
    </p:spTree>
    <p:extLst>
      <p:ext uri="{BB962C8B-B14F-4D97-AF65-F5344CB8AC3E}">
        <p14:creationId xmlns:p14="http://schemas.microsoft.com/office/powerpoint/2010/main" val="3225978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622D1-6DAB-797D-0D25-74D07A039FC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D5A4D53-0494-4CFF-4CAF-E7924E57C185}"/>
              </a:ext>
            </a:extLst>
          </p:cNvPr>
          <p:cNvSpPr>
            <a:spLocks noGrp="1"/>
          </p:cNvSpPr>
          <p:nvPr>
            <p:ph type="title" idx="4294967295"/>
          </p:nvPr>
        </p:nvSpPr>
        <p:spPr>
          <a:xfrm>
            <a:off x="606955" y="209930"/>
            <a:ext cx="8353425" cy="1081087"/>
          </a:xfrm>
        </p:spPr>
        <p:txBody>
          <a:bodyPr/>
          <a:lstStyle/>
          <a:p>
            <a:pPr lvl="0"/>
            <a:r>
              <a:rPr lang="en-US" sz="3200" noProof="0"/>
              <a:t>Telco IT AI Engine</a:t>
            </a:r>
            <a:br>
              <a:rPr lang="en-US" noProof="0"/>
            </a:br>
            <a:r>
              <a:rPr lang="en-US" sz="2000" spc="0" noProof="0">
                <a:latin typeface="+mn-lt"/>
              </a:rPr>
              <a:t>OSS/BSS native platform to deliver AI and Gen-AI use cases</a:t>
            </a:r>
            <a:endParaRPr lang="en-US" sz="2000" spc="0">
              <a:latin typeface="+mn-lt"/>
            </a:endParaRPr>
          </a:p>
        </p:txBody>
      </p:sp>
      <p:sp>
        <p:nvSpPr>
          <p:cNvPr id="100" name="Rectangle 99">
            <a:extLst>
              <a:ext uri="{FF2B5EF4-FFF2-40B4-BE49-F238E27FC236}">
                <a16:creationId xmlns:a16="http://schemas.microsoft.com/office/drawing/2014/main" id="{CC450231-7F7B-7F8C-5500-67C2B20D0B7B}"/>
              </a:ext>
            </a:extLst>
          </p:cNvPr>
          <p:cNvSpPr/>
          <p:nvPr/>
        </p:nvSpPr>
        <p:spPr bwMode="auto">
          <a:xfrm>
            <a:off x="879232" y="2655732"/>
            <a:ext cx="2137861" cy="2165838"/>
          </a:xfrm>
          <a:prstGeom prst="rect">
            <a:avLst/>
          </a:prstGeom>
          <a:solidFill>
            <a:srgbClr val="E0E0E0">
              <a:lumMod val="25000"/>
            </a:srgbClr>
          </a:solidFill>
          <a:ln w="6350" cap="flat" cmpd="sng" algn="ctr">
            <a:noFill/>
            <a:prstDash val="sysDash"/>
            <a:round/>
            <a:headEnd type="none" w="med" len="med"/>
            <a:tailEnd type="none" w="med" len="med"/>
          </a:ln>
          <a:effectLst/>
        </p:spPr>
        <p:txBody>
          <a:bodyPr rot="0" spcFirstLastPara="0" vertOverflow="overflow" horzOverflow="overflow" vert="horz" wrap="square" lIns="72000" tIns="36000" rIns="73152" bIns="72000" numCol="1" spcCol="0" rtlCol="0" fromWordArt="0" anchor="b"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400" b="1" i="0" u="none" strike="noStrike" kern="0" cap="none" spc="0" normalizeH="0" baseline="0" noProof="0">
                <a:ln>
                  <a:noFill/>
                </a:ln>
                <a:solidFill>
                  <a:srgbClr val="FFFFFF"/>
                </a:solidFill>
                <a:effectLst/>
                <a:uLnTx/>
                <a:uFillTx/>
                <a:latin typeface="Ericsson Hilda"/>
              </a:rPr>
              <a:t>Telco Knowledge</a:t>
            </a:r>
          </a:p>
        </p:txBody>
      </p:sp>
      <p:sp>
        <p:nvSpPr>
          <p:cNvPr id="101" name="Rectangle 100">
            <a:extLst>
              <a:ext uri="{FF2B5EF4-FFF2-40B4-BE49-F238E27FC236}">
                <a16:creationId xmlns:a16="http://schemas.microsoft.com/office/drawing/2014/main" id="{B0D4A36D-60BB-A3E9-5017-B3BB5D1B9B23}"/>
              </a:ext>
            </a:extLst>
          </p:cNvPr>
          <p:cNvSpPr/>
          <p:nvPr/>
        </p:nvSpPr>
        <p:spPr bwMode="auto">
          <a:xfrm>
            <a:off x="3146266" y="2615098"/>
            <a:ext cx="7346289" cy="2391899"/>
          </a:xfrm>
          <a:prstGeom prst="rect">
            <a:avLst/>
          </a:prstGeom>
          <a:solidFill>
            <a:srgbClr val="E0E0E0">
              <a:lumMod val="25000"/>
            </a:srgbClr>
          </a:solidFill>
          <a:ln w="6350" cap="flat" cmpd="sng" algn="ctr">
            <a:noFill/>
            <a:prstDash val="sysDash"/>
            <a:round/>
            <a:headEnd type="none" w="med" len="med"/>
            <a:tailEnd type="none" w="med" len="med"/>
          </a:ln>
          <a:effectLst/>
        </p:spPr>
        <p:txBody>
          <a:bodyPr rot="0" spcFirstLastPara="0" vertOverflow="overflow" horzOverflow="overflow" vert="horz" wrap="square" lIns="72000" tIns="36000" rIns="73152" bIns="72000" numCol="1" spcCol="0" rtlCol="0" fromWordArt="0" anchor="b"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endParaRPr kumimoji="0" lang="en-US" sz="1400" b="1" i="0" u="none" strike="noStrike" kern="0" cap="none" spc="0" normalizeH="0" baseline="0" noProof="0">
              <a:ln>
                <a:noFill/>
              </a:ln>
              <a:solidFill>
                <a:srgbClr val="FFFFFF"/>
              </a:solidFill>
              <a:effectLst/>
              <a:uLnTx/>
              <a:uFillTx/>
              <a:latin typeface="Ericsson Hilda"/>
            </a:endParaRPr>
          </a:p>
        </p:txBody>
      </p:sp>
      <p:sp>
        <p:nvSpPr>
          <p:cNvPr id="102" name="Rectangle 101">
            <a:extLst>
              <a:ext uri="{FF2B5EF4-FFF2-40B4-BE49-F238E27FC236}">
                <a16:creationId xmlns:a16="http://schemas.microsoft.com/office/drawing/2014/main" id="{CC6F1026-B681-102E-920C-0000CF591572}"/>
              </a:ext>
            </a:extLst>
          </p:cNvPr>
          <p:cNvSpPr/>
          <p:nvPr/>
        </p:nvSpPr>
        <p:spPr bwMode="auto">
          <a:xfrm>
            <a:off x="10860213" y="2798847"/>
            <a:ext cx="1260445" cy="1891028"/>
          </a:xfrm>
          <a:prstGeom prst="rect">
            <a:avLst/>
          </a:prstGeom>
          <a:solidFill>
            <a:srgbClr val="E0E0E0">
              <a:lumMod val="25000"/>
            </a:srgbClr>
          </a:solidFill>
          <a:ln w="6350" cap="flat" cmpd="sng" algn="ctr">
            <a:noFill/>
            <a:prstDash val="sysDash"/>
            <a:round/>
            <a:headEnd type="none" w="med" len="med"/>
            <a:tailEnd type="none" w="med" len="med"/>
          </a:ln>
          <a:effectLst/>
        </p:spPr>
        <p:txBody>
          <a:bodyPr rot="0" spcFirstLastPara="0" vertOverflow="overflow" horzOverflow="overflow" vert="horz" wrap="square" lIns="72000" tIns="36000" rIns="73152" bIns="72000" numCol="1" spcCol="0" rtlCol="0" fromWordArt="0" anchor="b"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400" b="1" i="0" u="none" strike="noStrike" kern="0" cap="none" spc="0" normalizeH="0" baseline="0" noProof="0">
                <a:ln>
                  <a:noFill/>
                </a:ln>
                <a:solidFill>
                  <a:srgbClr val="FFFFFF"/>
                </a:solidFill>
                <a:effectLst/>
                <a:uLnTx/>
                <a:uFillTx/>
                <a:latin typeface="Ericsson Hilda"/>
              </a:rPr>
              <a:t>Foundation models</a:t>
            </a:r>
          </a:p>
        </p:txBody>
      </p:sp>
      <p:sp>
        <p:nvSpPr>
          <p:cNvPr id="106" name="Rectangle 105">
            <a:extLst>
              <a:ext uri="{FF2B5EF4-FFF2-40B4-BE49-F238E27FC236}">
                <a16:creationId xmlns:a16="http://schemas.microsoft.com/office/drawing/2014/main" id="{CC41CB6A-EF34-6DC2-11B7-9CF6F2AF19C3}"/>
              </a:ext>
            </a:extLst>
          </p:cNvPr>
          <p:cNvSpPr/>
          <p:nvPr/>
        </p:nvSpPr>
        <p:spPr bwMode="auto">
          <a:xfrm>
            <a:off x="9153630" y="2820037"/>
            <a:ext cx="1101637" cy="648000"/>
          </a:xfrm>
          <a:prstGeom prst="rect">
            <a:avLst/>
          </a:prstGeom>
          <a:solidFill>
            <a:srgbClr val="0082F0"/>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050" b="0" i="0" u="none" strike="noStrike" kern="0" cap="none" spc="0" normalizeH="0" baseline="0" noProof="0">
                <a:ln>
                  <a:noFill/>
                </a:ln>
                <a:solidFill>
                  <a:srgbClr val="FFFFFF"/>
                </a:solidFill>
                <a:effectLst/>
                <a:uLnTx/>
                <a:uFillTx/>
                <a:latin typeface="Ericsson Hilda"/>
              </a:rPr>
              <a:t>AI workflow Orchestration</a:t>
            </a:r>
          </a:p>
        </p:txBody>
      </p:sp>
      <p:sp>
        <p:nvSpPr>
          <p:cNvPr id="107" name="Rectangle 106">
            <a:extLst>
              <a:ext uri="{FF2B5EF4-FFF2-40B4-BE49-F238E27FC236}">
                <a16:creationId xmlns:a16="http://schemas.microsoft.com/office/drawing/2014/main" id="{072489DA-D328-A928-4D84-1F05C1C2DC31}"/>
              </a:ext>
            </a:extLst>
          </p:cNvPr>
          <p:cNvSpPr/>
          <p:nvPr/>
        </p:nvSpPr>
        <p:spPr bwMode="auto">
          <a:xfrm>
            <a:off x="9144299" y="3509404"/>
            <a:ext cx="1101637" cy="220823"/>
          </a:xfrm>
          <a:prstGeom prst="rect">
            <a:avLst/>
          </a:prstGeom>
          <a:solidFill>
            <a:srgbClr val="0082F0"/>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050" b="0" i="0" u="none" strike="noStrike" kern="0" cap="none" spc="0" normalizeH="0" baseline="0" noProof="0">
                <a:ln>
                  <a:noFill/>
                </a:ln>
                <a:solidFill>
                  <a:srgbClr val="FFFFFF"/>
                </a:solidFill>
                <a:effectLst/>
                <a:uLnTx/>
                <a:uFillTx/>
                <a:latin typeface="Ericsson Hilda"/>
              </a:rPr>
              <a:t>Guardrails</a:t>
            </a:r>
          </a:p>
        </p:txBody>
      </p:sp>
      <p:sp>
        <p:nvSpPr>
          <p:cNvPr id="108" name="Rectangle 107">
            <a:extLst>
              <a:ext uri="{FF2B5EF4-FFF2-40B4-BE49-F238E27FC236}">
                <a16:creationId xmlns:a16="http://schemas.microsoft.com/office/drawing/2014/main" id="{7F082F73-790A-8AA4-4733-840032FCE9F2}"/>
              </a:ext>
            </a:extLst>
          </p:cNvPr>
          <p:cNvSpPr/>
          <p:nvPr/>
        </p:nvSpPr>
        <p:spPr bwMode="auto">
          <a:xfrm>
            <a:off x="7961916" y="2820037"/>
            <a:ext cx="1101637" cy="648000"/>
          </a:xfrm>
          <a:prstGeom prst="rect">
            <a:avLst/>
          </a:prstGeom>
          <a:solidFill>
            <a:srgbClr val="0082F0"/>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050" b="0" i="0" u="none" strike="noStrike" kern="0" cap="none" spc="0" normalizeH="0" baseline="0" noProof="0">
                <a:ln>
                  <a:noFill/>
                </a:ln>
                <a:solidFill>
                  <a:srgbClr val="FFFFFF"/>
                </a:solidFill>
                <a:effectLst/>
                <a:uLnTx/>
                <a:uFillTx/>
                <a:latin typeface="Ericsson Hilda"/>
              </a:rPr>
              <a:t>Prompt  Management</a:t>
            </a:r>
          </a:p>
        </p:txBody>
      </p:sp>
      <p:sp>
        <p:nvSpPr>
          <p:cNvPr id="109" name="Rectangle 108">
            <a:extLst>
              <a:ext uri="{FF2B5EF4-FFF2-40B4-BE49-F238E27FC236}">
                <a16:creationId xmlns:a16="http://schemas.microsoft.com/office/drawing/2014/main" id="{AD28F616-F971-5CFB-10C8-9A1B4359F284}"/>
              </a:ext>
            </a:extLst>
          </p:cNvPr>
          <p:cNvSpPr/>
          <p:nvPr/>
        </p:nvSpPr>
        <p:spPr bwMode="auto">
          <a:xfrm>
            <a:off x="6810750" y="2820037"/>
            <a:ext cx="1101637" cy="648000"/>
          </a:xfrm>
          <a:prstGeom prst="rect">
            <a:avLst/>
          </a:prstGeom>
          <a:solidFill>
            <a:srgbClr val="0082F0"/>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050" b="0" i="0" u="none" strike="noStrike" kern="0" cap="none" spc="0" normalizeH="0" baseline="0" noProof="0">
                <a:ln>
                  <a:noFill/>
                </a:ln>
                <a:solidFill>
                  <a:srgbClr val="FFFFFF"/>
                </a:solidFill>
                <a:effectLst/>
                <a:uLnTx/>
                <a:uFillTx/>
                <a:latin typeface="Ericsson Hilda" panose="00000500000000000000" pitchFamily="2" charset="0"/>
              </a:rPr>
              <a:t>Agent Orchestration and </a:t>
            </a:r>
            <a:r>
              <a:rPr kumimoji="0" lang="en-US" sz="1050" b="0" i="0" u="none" strike="noStrike" kern="0" cap="none" spc="0" normalizeH="0" baseline="0" noProof="0">
                <a:ln>
                  <a:noFill/>
                </a:ln>
                <a:solidFill>
                  <a:srgbClr val="FFFFFF"/>
                </a:solidFill>
                <a:effectLst/>
                <a:uLnTx/>
                <a:uFillTx/>
                <a:latin typeface="Ericsson Hilda"/>
              </a:rPr>
              <a:t>Registry</a:t>
            </a:r>
          </a:p>
        </p:txBody>
      </p:sp>
      <p:sp>
        <p:nvSpPr>
          <p:cNvPr id="110" name="Rectangle 109">
            <a:extLst>
              <a:ext uri="{FF2B5EF4-FFF2-40B4-BE49-F238E27FC236}">
                <a16:creationId xmlns:a16="http://schemas.microsoft.com/office/drawing/2014/main" id="{4A52F6C3-BF6F-F8A3-F9D1-16B94ED98D59}"/>
              </a:ext>
            </a:extLst>
          </p:cNvPr>
          <p:cNvSpPr/>
          <p:nvPr/>
        </p:nvSpPr>
        <p:spPr bwMode="auto">
          <a:xfrm>
            <a:off x="7981724" y="3526798"/>
            <a:ext cx="1101637" cy="707719"/>
          </a:xfrm>
          <a:prstGeom prst="rect">
            <a:avLst/>
          </a:prstGeom>
          <a:solidFill>
            <a:srgbClr val="0082F0"/>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050" b="0" i="0" u="none" strike="noStrike" kern="0" cap="none" spc="0" normalizeH="0" baseline="0" noProof="0">
                <a:ln>
                  <a:noFill/>
                </a:ln>
                <a:solidFill>
                  <a:srgbClr val="FFFFFF"/>
                </a:solidFill>
                <a:effectLst/>
                <a:uLnTx/>
                <a:uFillTx/>
                <a:latin typeface="Ericsson Hilda"/>
              </a:rPr>
              <a:t>RAG           Query/Index management</a:t>
            </a:r>
          </a:p>
        </p:txBody>
      </p:sp>
      <p:grpSp>
        <p:nvGrpSpPr>
          <p:cNvPr id="127" name="Group 126">
            <a:extLst>
              <a:ext uri="{FF2B5EF4-FFF2-40B4-BE49-F238E27FC236}">
                <a16:creationId xmlns:a16="http://schemas.microsoft.com/office/drawing/2014/main" id="{CD673B07-2E0E-0493-4F01-19D8D750A799}"/>
              </a:ext>
            </a:extLst>
          </p:cNvPr>
          <p:cNvGrpSpPr/>
          <p:nvPr/>
        </p:nvGrpSpPr>
        <p:grpSpPr>
          <a:xfrm>
            <a:off x="10972132" y="3349418"/>
            <a:ext cx="1019977" cy="652528"/>
            <a:chOff x="9266598" y="3186901"/>
            <a:chExt cx="1130439" cy="731520"/>
          </a:xfrm>
        </p:grpSpPr>
        <p:sp>
          <p:nvSpPr>
            <p:cNvPr id="134" name="Rectangle 133">
              <a:extLst>
                <a:ext uri="{FF2B5EF4-FFF2-40B4-BE49-F238E27FC236}">
                  <a16:creationId xmlns:a16="http://schemas.microsoft.com/office/drawing/2014/main" id="{846F16B2-5668-72D6-E1B5-F5CD0ADF6B45}"/>
                </a:ext>
              </a:extLst>
            </p:cNvPr>
            <p:cNvSpPr/>
            <p:nvPr/>
          </p:nvSpPr>
          <p:spPr bwMode="auto">
            <a:xfrm>
              <a:off x="9266598" y="3186901"/>
              <a:ext cx="1130439" cy="731520"/>
            </a:xfrm>
            <a:prstGeom prst="rect">
              <a:avLst/>
            </a:prstGeom>
            <a:solidFill>
              <a:srgbClr val="FF8C0A"/>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64008" numCol="1" spcCol="0" rtlCol="0" fromWordArt="0" anchor="b"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600" b="0" i="0" u="none" strike="noStrike" kern="0" cap="none" spc="0" normalizeH="0" baseline="0" noProof="0">
                  <a:ln>
                    <a:noFill/>
                  </a:ln>
                  <a:solidFill>
                    <a:srgbClr val="FFFFFF"/>
                  </a:solidFill>
                  <a:effectLst/>
                  <a:uLnTx/>
                  <a:uFillTx/>
                  <a:latin typeface="Ericsson Hilda"/>
                </a:rPr>
                <a:t>…</a:t>
              </a:r>
            </a:p>
          </p:txBody>
        </p:sp>
        <p:pic>
          <p:nvPicPr>
            <p:cNvPr id="135" name="Picture Placeholder 26">
              <a:extLst>
                <a:ext uri="{FF2B5EF4-FFF2-40B4-BE49-F238E27FC236}">
                  <a16:creationId xmlns:a16="http://schemas.microsoft.com/office/drawing/2014/main" id="{4771978A-893D-D734-2012-01D122D6750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a:off x="9618014" y="3278898"/>
              <a:ext cx="427607" cy="427607"/>
            </a:xfrm>
            <a:prstGeom prst="rect">
              <a:avLst/>
            </a:prstGeom>
          </p:spPr>
        </p:pic>
      </p:grpSp>
      <p:sp>
        <p:nvSpPr>
          <p:cNvPr id="128" name="Rectangle 127">
            <a:extLst>
              <a:ext uri="{FF2B5EF4-FFF2-40B4-BE49-F238E27FC236}">
                <a16:creationId xmlns:a16="http://schemas.microsoft.com/office/drawing/2014/main" id="{03A5E6B5-7149-65D6-6D45-331840C6F8FC}"/>
              </a:ext>
            </a:extLst>
          </p:cNvPr>
          <p:cNvSpPr/>
          <p:nvPr/>
        </p:nvSpPr>
        <p:spPr bwMode="auto">
          <a:xfrm>
            <a:off x="1952818" y="2794828"/>
            <a:ext cx="957909" cy="612648"/>
          </a:xfrm>
          <a:prstGeom prst="rect">
            <a:avLst/>
          </a:prstGeom>
          <a:solidFill>
            <a:srgbClr val="AF78D2"/>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64008" numCol="1" spcCol="0" rtlCol="0" fromWordArt="0" anchor="b"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Ericsson Hilda"/>
              </a:rPr>
              <a:t>Data Models</a:t>
            </a:r>
          </a:p>
        </p:txBody>
      </p:sp>
      <p:sp>
        <p:nvSpPr>
          <p:cNvPr id="129" name="Rectangle 128">
            <a:extLst>
              <a:ext uri="{FF2B5EF4-FFF2-40B4-BE49-F238E27FC236}">
                <a16:creationId xmlns:a16="http://schemas.microsoft.com/office/drawing/2014/main" id="{5598D868-18BD-EC10-0747-951A2F1F15D1}"/>
              </a:ext>
            </a:extLst>
          </p:cNvPr>
          <p:cNvSpPr/>
          <p:nvPr/>
        </p:nvSpPr>
        <p:spPr bwMode="auto">
          <a:xfrm>
            <a:off x="965208" y="2788065"/>
            <a:ext cx="968872" cy="612648"/>
          </a:xfrm>
          <a:prstGeom prst="rect">
            <a:avLst/>
          </a:prstGeom>
          <a:solidFill>
            <a:srgbClr val="AF78D2"/>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64008" numCol="1" spcCol="0" rtlCol="0" fromWordArt="0" anchor="b"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Ericsson Hilda"/>
              </a:rPr>
              <a:t>Standards</a:t>
            </a:r>
          </a:p>
        </p:txBody>
      </p:sp>
      <p:cxnSp>
        <p:nvCxnSpPr>
          <p:cNvPr id="132" name="Straight Connector 131">
            <a:extLst>
              <a:ext uri="{FF2B5EF4-FFF2-40B4-BE49-F238E27FC236}">
                <a16:creationId xmlns:a16="http://schemas.microsoft.com/office/drawing/2014/main" id="{E54AD6DD-76B4-9517-8285-7A42611F915F}"/>
              </a:ext>
            </a:extLst>
          </p:cNvPr>
          <p:cNvCxnSpPr>
            <a:cxnSpLocks/>
            <a:stCxn id="101" idx="3"/>
            <a:endCxn id="102" idx="1"/>
          </p:cNvCxnSpPr>
          <p:nvPr/>
        </p:nvCxnSpPr>
        <p:spPr bwMode="auto">
          <a:xfrm flipV="1">
            <a:off x="10492555" y="3744361"/>
            <a:ext cx="367658" cy="66687"/>
          </a:xfrm>
          <a:prstGeom prst="line">
            <a:avLst/>
          </a:prstGeom>
          <a:solidFill>
            <a:srgbClr val="0082F0"/>
          </a:solidFill>
          <a:ln w="12700" cap="flat" cmpd="sng" algn="ctr">
            <a:solidFill>
              <a:srgbClr val="FFFFFF"/>
            </a:solidFill>
            <a:prstDash val="solid"/>
            <a:round/>
            <a:headEnd type="none" w="med" len="med"/>
            <a:tailEnd type="none"/>
          </a:ln>
          <a:effectLst/>
        </p:spPr>
      </p:cxnSp>
      <p:pic>
        <p:nvPicPr>
          <p:cNvPr id="137" name="Picture Placeholder 37">
            <a:extLst>
              <a:ext uri="{FF2B5EF4-FFF2-40B4-BE49-F238E27FC236}">
                <a16:creationId xmlns:a16="http://schemas.microsoft.com/office/drawing/2014/main" id="{8B4686FB-8F0D-8CE6-29B7-1C054C45A29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2278936" y="2824599"/>
            <a:ext cx="360000" cy="360000"/>
          </a:xfrm>
          <a:prstGeom prst="rect">
            <a:avLst/>
          </a:prstGeom>
        </p:spPr>
      </p:pic>
      <p:pic>
        <p:nvPicPr>
          <p:cNvPr id="138" name="Picture Placeholder 31">
            <a:extLst>
              <a:ext uri="{FF2B5EF4-FFF2-40B4-BE49-F238E27FC236}">
                <a16:creationId xmlns:a16="http://schemas.microsoft.com/office/drawing/2014/main" id="{C41AD71D-4B3E-F4C5-6F1C-2F34944D153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1238594" y="2837603"/>
            <a:ext cx="360000" cy="360000"/>
          </a:xfrm>
          <a:prstGeom prst="rect">
            <a:avLst/>
          </a:prstGeom>
        </p:spPr>
      </p:pic>
      <p:sp>
        <p:nvSpPr>
          <p:cNvPr id="139" name="TextBox 138">
            <a:extLst>
              <a:ext uri="{FF2B5EF4-FFF2-40B4-BE49-F238E27FC236}">
                <a16:creationId xmlns:a16="http://schemas.microsoft.com/office/drawing/2014/main" id="{336ACB09-FDE2-4698-A371-0FAE23B3B2A3}"/>
              </a:ext>
            </a:extLst>
          </p:cNvPr>
          <p:cNvSpPr txBox="1"/>
          <p:nvPr/>
        </p:nvSpPr>
        <p:spPr>
          <a:xfrm>
            <a:off x="5051860" y="6574073"/>
            <a:ext cx="7060330" cy="230832"/>
          </a:xfrm>
          <a:prstGeom prst="rect">
            <a:avLst/>
          </a:prstGeom>
          <a:noFill/>
        </p:spPr>
        <p:txBody>
          <a:bodyPr wrap="square">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en-US" sz="900" b="0" i="0" u="none" strike="noStrike" kern="0" cap="none" spc="0" normalizeH="0" baseline="0" noProof="0">
                <a:ln>
                  <a:noFill/>
                </a:ln>
                <a:solidFill>
                  <a:schemeClr val="tx1"/>
                </a:solidFill>
                <a:effectLst/>
                <a:uLnTx/>
                <a:uFillTx/>
                <a:latin typeface="Ericsson Hilda" panose="00000500000000000000" pitchFamily="2" charset="0"/>
                <a:ea typeface="Calibri" panose="020F0502020204030204" pitchFamily="34" charset="0"/>
                <a:cs typeface="Arial" panose="020B0604020202020204" pitchFamily="34" charset="0"/>
              </a:rPr>
              <a:t>RAG: Retrieval Augmented Generation operations. </a:t>
            </a:r>
            <a:r>
              <a:rPr kumimoji="0" lang="en-US" sz="900" b="0" i="0" u="none" strike="noStrike" kern="0" cap="none" spc="0" normalizeH="0" baseline="0" noProof="0" err="1">
                <a:ln>
                  <a:noFill/>
                </a:ln>
                <a:solidFill>
                  <a:schemeClr val="tx1"/>
                </a:solidFill>
                <a:effectLst/>
                <a:uLnTx/>
                <a:uFillTx/>
                <a:latin typeface="Ericsson Hilda" panose="00000500000000000000" pitchFamily="2" charset="0"/>
                <a:ea typeface="Calibri" panose="020F0502020204030204" pitchFamily="34" charset="0"/>
                <a:cs typeface="Arial" panose="020B0604020202020204" pitchFamily="34" charset="0"/>
              </a:rPr>
              <a:t>LLMOps</a:t>
            </a:r>
            <a:r>
              <a:rPr kumimoji="0" lang="en-US" sz="900" b="0" i="0" u="none" strike="noStrike" kern="0" cap="none" spc="0" normalizeH="0" baseline="0" noProof="0">
                <a:ln>
                  <a:noFill/>
                </a:ln>
                <a:solidFill>
                  <a:schemeClr val="tx1"/>
                </a:solidFill>
                <a:effectLst/>
                <a:uLnTx/>
                <a:uFillTx/>
                <a:latin typeface="Ericsson Hilda" panose="00000500000000000000" pitchFamily="2" charset="0"/>
                <a:ea typeface="Calibri" panose="020F0502020204030204" pitchFamily="34" charset="0"/>
                <a:cs typeface="Arial" panose="020B0604020202020204" pitchFamily="34" charset="0"/>
              </a:rPr>
              <a:t>: Large Language Model operations</a:t>
            </a:r>
            <a:endParaRPr kumimoji="0" lang="en-US" sz="900" b="0" i="0" u="none" strike="noStrike" kern="0" cap="none" spc="0" normalizeH="0" baseline="0" noProof="0">
              <a:ln>
                <a:noFill/>
              </a:ln>
              <a:solidFill>
                <a:schemeClr val="tx1"/>
              </a:solidFill>
              <a:effectLst/>
              <a:uLnTx/>
              <a:uFillTx/>
            </a:endParaRPr>
          </a:p>
        </p:txBody>
      </p:sp>
      <p:sp>
        <p:nvSpPr>
          <p:cNvPr id="6" name="Rectangle 5">
            <a:extLst>
              <a:ext uri="{FF2B5EF4-FFF2-40B4-BE49-F238E27FC236}">
                <a16:creationId xmlns:a16="http://schemas.microsoft.com/office/drawing/2014/main" id="{A74CEC47-499D-EBA2-4ACE-776B9885F77D}"/>
              </a:ext>
            </a:extLst>
          </p:cNvPr>
          <p:cNvSpPr/>
          <p:nvPr/>
        </p:nvSpPr>
        <p:spPr bwMode="auto">
          <a:xfrm>
            <a:off x="1946063" y="3436635"/>
            <a:ext cx="957909" cy="612648"/>
          </a:xfrm>
          <a:prstGeom prst="rect">
            <a:avLst/>
          </a:prstGeom>
          <a:solidFill>
            <a:srgbClr val="AF78D2"/>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64008" numCol="1" spcCol="0" rtlCol="0" fromWordArt="0" anchor="b"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Ericsson Hilda"/>
              </a:rPr>
              <a:t>Topology</a:t>
            </a:r>
          </a:p>
        </p:txBody>
      </p:sp>
      <p:sp>
        <p:nvSpPr>
          <p:cNvPr id="7" name="Rectangle 6">
            <a:extLst>
              <a:ext uri="{FF2B5EF4-FFF2-40B4-BE49-F238E27FC236}">
                <a16:creationId xmlns:a16="http://schemas.microsoft.com/office/drawing/2014/main" id="{70797597-873C-18F0-1524-080A443C9EC8}"/>
              </a:ext>
            </a:extLst>
          </p:cNvPr>
          <p:cNvSpPr/>
          <p:nvPr/>
        </p:nvSpPr>
        <p:spPr bwMode="auto">
          <a:xfrm>
            <a:off x="965207" y="3429872"/>
            <a:ext cx="962117" cy="612648"/>
          </a:xfrm>
          <a:prstGeom prst="rect">
            <a:avLst/>
          </a:prstGeom>
          <a:solidFill>
            <a:srgbClr val="AF78D2"/>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64008" numCol="1" spcCol="0" rtlCol="0" fromWordArt="0" anchor="b"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Ericsson Hilda"/>
              </a:rPr>
              <a:t>Ontology</a:t>
            </a:r>
          </a:p>
        </p:txBody>
      </p:sp>
      <p:pic>
        <p:nvPicPr>
          <p:cNvPr id="8" name="Picture Placeholder 37">
            <a:extLst>
              <a:ext uri="{FF2B5EF4-FFF2-40B4-BE49-F238E27FC236}">
                <a16:creationId xmlns:a16="http://schemas.microsoft.com/office/drawing/2014/main" id="{62ED9348-47DF-6E33-5375-7C6A7D2BD5B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2272181" y="3466406"/>
            <a:ext cx="360000" cy="360000"/>
          </a:xfrm>
          <a:prstGeom prst="rect">
            <a:avLst/>
          </a:prstGeom>
        </p:spPr>
      </p:pic>
      <p:pic>
        <p:nvPicPr>
          <p:cNvPr id="9" name="Picture Placeholder 31">
            <a:extLst>
              <a:ext uri="{FF2B5EF4-FFF2-40B4-BE49-F238E27FC236}">
                <a16:creationId xmlns:a16="http://schemas.microsoft.com/office/drawing/2014/main" id="{1410EEE2-BF27-7246-6E8C-A07B0101E2A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1231839" y="3479410"/>
            <a:ext cx="360000" cy="360000"/>
          </a:xfrm>
          <a:prstGeom prst="rect">
            <a:avLst/>
          </a:prstGeom>
        </p:spPr>
      </p:pic>
      <p:sp>
        <p:nvSpPr>
          <p:cNvPr id="13" name="Rectangle 12">
            <a:extLst>
              <a:ext uri="{FF2B5EF4-FFF2-40B4-BE49-F238E27FC236}">
                <a16:creationId xmlns:a16="http://schemas.microsoft.com/office/drawing/2014/main" id="{C278E380-5978-1181-B586-528A0B3A6B1C}"/>
              </a:ext>
            </a:extLst>
          </p:cNvPr>
          <p:cNvSpPr/>
          <p:nvPr/>
        </p:nvSpPr>
        <p:spPr bwMode="auto">
          <a:xfrm>
            <a:off x="869004" y="1278844"/>
            <a:ext cx="9863847" cy="961938"/>
          </a:xfrm>
          <a:prstGeom prst="rect">
            <a:avLst/>
          </a:prstGeom>
          <a:solidFill>
            <a:srgbClr val="E0E0E0">
              <a:lumMod val="25000"/>
            </a:srgbClr>
          </a:solidFill>
          <a:ln w="6350" cap="flat" cmpd="sng" algn="ctr">
            <a:noFill/>
            <a:prstDash val="sysDash"/>
            <a:round/>
            <a:headEnd type="none" w="med" len="med"/>
            <a:tailEnd type="none" w="med" len="med"/>
          </a:ln>
          <a:effectLst/>
        </p:spPr>
        <p:txBody>
          <a:bodyPr rot="0" spcFirstLastPara="0" vertOverflow="overflow" horzOverflow="overflow" vert="horz" wrap="square" lIns="72000" tIns="36000" rIns="73152" bIns="72000" numCol="1" spcCol="0" rtlCol="0" fromWordArt="0" anchor="b"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endParaRPr kumimoji="0" lang="en-US" sz="1400" b="1" i="0" u="none" strike="noStrike" kern="0" cap="none" spc="0" normalizeH="0" baseline="0" noProof="0">
              <a:ln>
                <a:noFill/>
              </a:ln>
              <a:solidFill>
                <a:srgbClr val="FFFFFF"/>
              </a:solidFill>
              <a:effectLst/>
              <a:uLnTx/>
              <a:uFillTx/>
              <a:latin typeface="Ericsson Hilda"/>
            </a:endParaRPr>
          </a:p>
        </p:txBody>
      </p:sp>
      <p:sp>
        <p:nvSpPr>
          <p:cNvPr id="14" name="Rectangle 13">
            <a:extLst>
              <a:ext uri="{FF2B5EF4-FFF2-40B4-BE49-F238E27FC236}">
                <a16:creationId xmlns:a16="http://schemas.microsoft.com/office/drawing/2014/main" id="{4263564D-7EA1-93F8-9431-D5545806576F}"/>
              </a:ext>
            </a:extLst>
          </p:cNvPr>
          <p:cNvSpPr/>
          <p:nvPr/>
        </p:nvSpPr>
        <p:spPr bwMode="auto">
          <a:xfrm>
            <a:off x="985528" y="1617117"/>
            <a:ext cx="1228712" cy="540000"/>
          </a:xfrm>
          <a:prstGeom prst="rect">
            <a:avLst/>
          </a:prstGeom>
          <a:solidFill>
            <a:srgbClr val="E0E0E0">
              <a:lumMod val="50000"/>
            </a:srgbClr>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200" b="0" i="0" u="none" strike="noStrike" kern="0" cap="none" spc="0" normalizeH="0" baseline="0" noProof="0">
                <a:ln>
                  <a:noFill/>
                </a:ln>
                <a:solidFill>
                  <a:srgbClr val="FFFFFF"/>
                </a:solidFill>
                <a:effectLst/>
                <a:uLnTx/>
                <a:uFillTx/>
                <a:latin typeface="Ericsson Hilda"/>
              </a:rPr>
              <a:t>Network Insights Assistant</a:t>
            </a:r>
          </a:p>
        </p:txBody>
      </p:sp>
      <p:sp>
        <p:nvSpPr>
          <p:cNvPr id="15" name="Rectangle 14">
            <a:extLst>
              <a:ext uri="{FF2B5EF4-FFF2-40B4-BE49-F238E27FC236}">
                <a16:creationId xmlns:a16="http://schemas.microsoft.com/office/drawing/2014/main" id="{5B24A1F5-2CB7-F361-395C-27767A69F733}"/>
              </a:ext>
            </a:extLst>
          </p:cNvPr>
          <p:cNvSpPr/>
          <p:nvPr/>
        </p:nvSpPr>
        <p:spPr bwMode="auto">
          <a:xfrm>
            <a:off x="2270242" y="1617117"/>
            <a:ext cx="1228712" cy="540000"/>
          </a:xfrm>
          <a:prstGeom prst="rect">
            <a:avLst/>
          </a:prstGeom>
          <a:solidFill>
            <a:srgbClr val="E0E0E0">
              <a:lumMod val="50000"/>
            </a:srgbClr>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200" b="0" i="0" u="none" strike="noStrike" kern="0" cap="none" spc="0" normalizeH="0" baseline="0" noProof="0">
                <a:ln>
                  <a:noFill/>
                </a:ln>
                <a:solidFill>
                  <a:srgbClr val="FFFFFF"/>
                </a:solidFill>
                <a:effectLst/>
                <a:uLnTx/>
                <a:uFillTx/>
                <a:latin typeface="Ericsson Hilda"/>
              </a:rPr>
              <a:t>Product Configuration Assistant</a:t>
            </a:r>
          </a:p>
        </p:txBody>
      </p:sp>
      <p:sp>
        <p:nvSpPr>
          <p:cNvPr id="16" name="Rectangle 15">
            <a:extLst>
              <a:ext uri="{FF2B5EF4-FFF2-40B4-BE49-F238E27FC236}">
                <a16:creationId xmlns:a16="http://schemas.microsoft.com/office/drawing/2014/main" id="{639946A4-DA64-9939-D216-9BE381A556C8}"/>
              </a:ext>
            </a:extLst>
          </p:cNvPr>
          <p:cNvSpPr/>
          <p:nvPr/>
        </p:nvSpPr>
        <p:spPr bwMode="auto">
          <a:xfrm>
            <a:off x="3554956" y="1617117"/>
            <a:ext cx="1228712" cy="540000"/>
          </a:xfrm>
          <a:prstGeom prst="rect">
            <a:avLst/>
          </a:prstGeom>
          <a:solidFill>
            <a:srgbClr val="E0E0E0">
              <a:lumMod val="50000"/>
            </a:srgbClr>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200" b="0" i="0" u="none" strike="noStrike" kern="0" cap="none" spc="0" normalizeH="0" baseline="0" noProof="0">
                <a:ln>
                  <a:noFill/>
                </a:ln>
                <a:solidFill>
                  <a:srgbClr val="FFFFFF"/>
                </a:solidFill>
                <a:effectLst/>
                <a:uLnTx/>
                <a:uFillTx/>
                <a:latin typeface="Ericsson Hilda"/>
              </a:rPr>
              <a:t>Guided Selling (CPQ)</a:t>
            </a:r>
          </a:p>
        </p:txBody>
      </p:sp>
      <p:sp>
        <p:nvSpPr>
          <p:cNvPr id="17" name="Rectangle 16">
            <a:extLst>
              <a:ext uri="{FF2B5EF4-FFF2-40B4-BE49-F238E27FC236}">
                <a16:creationId xmlns:a16="http://schemas.microsoft.com/office/drawing/2014/main" id="{16F0F3B3-8B60-DB51-B607-3FAF148DD94E}"/>
              </a:ext>
            </a:extLst>
          </p:cNvPr>
          <p:cNvSpPr/>
          <p:nvPr/>
        </p:nvSpPr>
        <p:spPr bwMode="auto">
          <a:xfrm>
            <a:off x="4839670" y="1617117"/>
            <a:ext cx="1228712" cy="540000"/>
          </a:xfrm>
          <a:prstGeom prst="rect">
            <a:avLst/>
          </a:prstGeom>
          <a:solidFill>
            <a:srgbClr val="E0E0E0">
              <a:lumMod val="50000"/>
            </a:srgbClr>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Ericsson Hilda"/>
              </a:rPr>
              <a:t>Intelligent Ops Assistant</a:t>
            </a:r>
          </a:p>
        </p:txBody>
      </p:sp>
      <p:sp>
        <p:nvSpPr>
          <p:cNvPr id="23" name="Rectangle 22">
            <a:extLst>
              <a:ext uri="{FF2B5EF4-FFF2-40B4-BE49-F238E27FC236}">
                <a16:creationId xmlns:a16="http://schemas.microsoft.com/office/drawing/2014/main" id="{6280839E-33CA-FB19-6B47-493167AC7CE1}"/>
              </a:ext>
            </a:extLst>
          </p:cNvPr>
          <p:cNvSpPr/>
          <p:nvPr/>
        </p:nvSpPr>
        <p:spPr bwMode="auto">
          <a:xfrm>
            <a:off x="6124384" y="1617117"/>
            <a:ext cx="1228712" cy="540000"/>
          </a:xfrm>
          <a:prstGeom prst="rect">
            <a:avLst/>
          </a:prstGeom>
          <a:solidFill>
            <a:srgbClr val="E0E0E0">
              <a:lumMod val="50000"/>
            </a:srgbClr>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Ericsson Hilda"/>
              </a:rPr>
              <a:t>VNF Service Degradation Correlation</a:t>
            </a:r>
          </a:p>
        </p:txBody>
      </p:sp>
      <p:sp>
        <p:nvSpPr>
          <p:cNvPr id="25" name="Rectangle 24">
            <a:extLst>
              <a:ext uri="{FF2B5EF4-FFF2-40B4-BE49-F238E27FC236}">
                <a16:creationId xmlns:a16="http://schemas.microsoft.com/office/drawing/2014/main" id="{D16070D9-C7CF-6B2F-3EB2-6AFD29418923}"/>
              </a:ext>
            </a:extLst>
          </p:cNvPr>
          <p:cNvSpPr/>
          <p:nvPr/>
        </p:nvSpPr>
        <p:spPr bwMode="auto">
          <a:xfrm>
            <a:off x="930782" y="5264346"/>
            <a:ext cx="9489773" cy="1208945"/>
          </a:xfrm>
          <a:prstGeom prst="rect">
            <a:avLst/>
          </a:prstGeom>
          <a:solidFill>
            <a:srgbClr val="E0E0E0">
              <a:lumMod val="25000"/>
            </a:srgbClr>
          </a:solidFill>
          <a:ln w="6350" cap="flat" cmpd="sng" algn="ctr">
            <a:noFill/>
            <a:prstDash val="sysDash"/>
            <a:round/>
            <a:headEnd type="none" w="med" len="med"/>
            <a:tailEnd type="none" w="med" len="med"/>
          </a:ln>
          <a:effectLst/>
        </p:spPr>
        <p:txBody>
          <a:bodyPr rot="0" spcFirstLastPara="0" vertOverflow="overflow" horzOverflow="overflow" vert="horz" wrap="square" lIns="72000" tIns="36000" rIns="73152" bIns="72000" numCol="1" spcCol="0" rtlCol="0" fromWordArt="0" anchor="b"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400" b="1" i="0" u="none" strike="noStrike" kern="0" cap="none" spc="0" normalizeH="0" baseline="0" noProof="0">
                <a:ln>
                  <a:noFill/>
                </a:ln>
                <a:solidFill>
                  <a:srgbClr val="FFFFFF"/>
                </a:solidFill>
                <a:effectLst/>
                <a:uLnTx/>
                <a:uFillTx/>
                <a:latin typeface="Ericsson Hilda"/>
              </a:rPr>
              <a:t>Portfolio domains </a:t>
            </a:r>
          </a:p>
        </p:txBody>
      </p:sp>
      <p:sp>
        <p:nvSpPr>
          <p:cNvPr id="26" name="Rectangle 25">
            <a:extLst>
              <a:ext uri="{FF2B5EF4-FFF2-40B4-BE49-F238E27FC236}">
                <a16:creationId xmlns:a16="http://schemas.microsoft.com/office/drawing/2014/main" id="{9EA1E91C-F484-1BFF-2BE6-3C57DAAC9C3E}"/>
              </a:ext>
            </a:extLst>
          </p:cNvPr>
          <p:cNvSpPr/>
          <p:nvPr/>
        </p:nvSpPr>
        <p:spPr bwMode="auto">
          <a:xfrm>
            <a:off x="1104942" y="5465838"/>
            <a:ext cx="1354927" cy="652528"/>
          </a:xfrm>
          <a:prstGeom prst="rect">
            <a:avLst/>
          </a:prstGeom>
          <a:solidFill>
            <a:srgbClr val="E0E0E0">
              <a:lumMod val="50000"/>
            </a:srgbClr>
          </a:solidFill>
          <a:ln w="12700" cap="flat" cmpd="sng" algn="ctr">
            <a:noFill/>
            <a:prstDash val="solid"/>
            <a:round/>
            <a:headEnd type="none" w="med" len="med"/>
            <a:tailEnd type="none" w="med" len="med"/>
          </a:ln>
          <a:effectLst/>
        </p:spPr>
        <p:txBody>
          <a:bodyPr rot="0" spcFirstLastPara="0" vertOverflow="overflow" horzOverflow="overflow" vert="horz" wrap="none" lIns="0" tIns="36000" rIns="0" bIns="64008" numCol="1" spcCol="0" rtlCol="0" fromWordArt="0" anchor="b"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Ericsson Hilda"/>
              </a:rPr>
              <a:t>Monetization</a:t>
            </a:r>
          </a:p>
        </p:txBody>
      </p:sp>
      <p:pic>
        <p:nvPicPr>
          <p:cNvPr id="27" name="Picture Placeholder 33">
            <a:extLst>
              <a:ext uri="{FF2B5EF4-FFF2-40B4-BE49-F238E27FC236}">
                <a16:creationId xmlns:a16="http://schemas.microsoft.com/office/drawing/2014/main" id="{90A7173D-75E8-AE66-EE36-6A00574F99B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a:xfrm>
            <a:off x="1585473" y="5463699"/>
            <a:ext cx="400157" cy="396000"/>
          </a:xfrm>
          <a:prstGeom prst="rect">
            <a:avLst/>
          </a:prstGeom>
        </p:spPr>
      </p:pic>
      <p:sp>
        <p:nvSpPr>
          <p:cNvPr id="28" name="Rectangle 27">
            <a:extLst>
              <a:ext uri="{FF2B5EF4-FFF2-40B4-BE49-F238E27FC236}">
                <a16:creationId xmlns:a16="http://schemas.microsoft.com/office/drawing/2014/main" id="{5870EDEB-B61C-908B-47FB-F686DF40D318}"/>
              </a:ext>
            </a:extLst>
          </p:cNvPr>
          <p:cNvSpPr/>
          <p:nvPr/>
        </p:nvSpPr>
        <p:spPr bwMode="auto">
          <a:xfrm>
            <a:off x="2623619" y="5465838"/>
            <a:ext cx="1354927" cy="652528"/>
          </a:xfrm>
          <a:prstGeom prst="rect">
            <a:avLst/>
          </a:prstGeom>
          <a:solidFill>
            <a:srgbClr val="E0E0E0">
              <a:lumMod val="50000"/>
            </a:srgbClr>
          </a:solidFill>
          <a:ln w="12700" cap="flat" cmpd="sng" algn="ctr">
            <a:noFill/>
            <a:prstDash val="solid"/>
            <a:round/>
            <a:headEnd type="none" w="med" len="med"/>
            <a:tailEnd type="none" w="med" len="med"/>
          </a:ln>
          <a:effectLst/>
        </p:spPr>
        <p:txBody>
          <a:bodyPr rot="0" spcFirstLastPara="0" vertOverflow="overflow" horzOverflow="overflow" vert="horz" wrap="none" lIns="0" tIns="36000" rIns="0" bIns="64008" numCol="1" spcCol="0" rtlCol="0" fromWordArt="0" anchor="b"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Ericsson Hilda"/>
              </a:rPr>
              <a:t>Core Commerce</a:t>
            </a:r>
          </a:p>
        </p:txBody>
      </p:sp>
      <p:pic>
        <p:nvPicPr>
          <p:cNvPr id="29" name="Picture Placeholder 41">
            <a:extLst>
              <a:ext uri="{FF2B5EF4-FFF2-40B4-BE49-F238E27FC236}">
                <a16:creationId xmlns:a16="http://schemas.microsoft.com/office/drawing/2014/main" id="{E5B05566-BF69-6C22-FC8E-55B53035619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p:blipFill>
        <p:spPr>
          <a:xfrm>
            <a:off x="3123400" y="5496714"/>
            <a:ext cx="400157" cy="396000"/>
          </a:xfrm>
          <a:prstGeom prst="rect">
            <a:avLst/>
          </a:prstGeom>
        </p:spPr>
      </p:pic>
      <p:sp>
        <p:nvSpPr>
          <p:cNvPr id="30" name="Rectangle 29">
            <a:extLst>
              <a:ext uri="{FF2B5EF4-FFF2-40B4-BE49-F238E27FC236}">
                <a16:creationId xmlns:a16="http://schemas.microsoft.com/office/drawing/2014/main" id="{725904FF-43C3-FB43-536B-B0B6BC418EED}"/>
              </a:ext>
            </a:extLst>
          </p:cNvPr>
          <p:cNvSpPr/>
          <p:nvPr/>
        </p:nvSpPr>
        <p:spPr bwMode="auto">
          <a:xfrm>
            <a:off x="4171645" y="5465838"/>
            <a:ext cx="1354927" cy="652528"/>
          </a:xfrm>
          <a:prstGeom prst="rect">
            <a:avLst/>
          </a:prstGeom>
          <a:solidFill>
            <a:srgbClr val="E0E0E0">
              <a:lumMod val="50000"/>
            </a:srgbClr>
          </a:solidFill>
          <a:ln w="12700" cap="flat" cmpd="sng" algn="ctr">
            <a:noFill/>
            <a:prstDash val="solid"/>
            <a:round/>
            <a:headEnd type="none" w="med" len="med"/>
            <a:tailEnd type="none" w="med" len="med"/>
          </a:ln>
          <a:effectLst/>
        </p:spPr>
        <p:txBody>
          <a:bodyPr rot="0" spcFirstLastPara="0" vertOverflow="overflow" horzOverflow="overflow" vert="horz" wrap="none" lIns="0" tIns="36000" rIns="0" bIns="64008" numCol="1" spcCol="0" rtlCol="0" fromWordArt="0" anchor="b"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Ericsson Hilda"/>
              </a:rPr>
              <a:t>Data and Analytics</a:t>
            </a:r>
          </a:p>
        </p:txBody>
      </p:sp>
      <p:pic>
        <p:nvPicPr>
          <p:cNvPr id="31" name="Picture Placeholder 19">
            <a:extLst>
              <a:ext uri="{FF2B5EF4-FFF2-40B4-BE49-F238E27FC236}">
                <a16:creationId xmlns:a16="http://schemas.microsoft.com/office/drawing/2014/main" id="{7032AFFE-5CA8-F7B0-A468-F27E0B9C393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p:blipFill>
        <p:spPr>
          <a:xfrm>
            <a:off x="4642551" y="5496292"/>
            <a:ext cx="400157" cy="396000"/>
          </a:xfrm>
          <a:prstGeom prst="rect">
            <a:avLst/>
          </a:prstGeom>
        </p:spPr>
      </p:pic>
      <p:sp>
        <p:nvSpPr>
          <p:cNvPr id="32" name="Rectangle 31">
            <a:extLst>
              <a:ext uri="{FF2B5EF4-FFF2-40B4-BE49-F238E27FC236}">
                <a16:creationId xmlns:a16="http://schemas.microsoft.com/office/drawing/2014/main" id="{D2D1A0C4-D574-99D8-8D85-F007D1BDD6F3}"/>
              </a:ext>
            </a:extLst>
          </p:cNvPr>
          <p:cNvSpPr/>
          <p:nvPr/>
        </p:nvSpPr>
        <p:spPr bwMode="auto">
          <a:xfrm>
            <a:off x="5739120" y="5465838"/>
            <a:ext cx="1354927" cy="652528"/>
          </a:xfrm>
          <a:prstGeom prst="rect">
            <a:avLst/>
          </a:prstGeom>
          <a:solidFill>
            <a:srgbClr val="E0E0E0">
              <a:lumMod val="50000"/>
            </a:srgbClr>
          </a:solidFill>
          <a:ln w="12700" cap="flat" cmpd="sng" algn="ctr">
            <a:noFill/>
            <a:prstDash val="solid"/>
            <a:round/>
            <a:headEnd type="none" w="med" len="med"/>
            <a:tailEnd type="none" w="med" len="med"/>
          </a:ln>
          <a:effectLst/>
        </p:spPr>
        <p:txBody>
          <a:bodyPr rot="0" spcFirstLastPara="0" vertOverflow="overflow" horzOverflow="overflow" vert="horz" wrap="none" lIns="0" tIns="36000" rIns="0" bIns="64008" numCol="1" spcCol="0" rtlCol="0" fromWordArt="0" anchor="b"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Ericsson Hilda"/>
              </a:rPr>
              <a:t>Orchestration</a:t>
            </a:r>
          </a:p>
        </p:txBody>
      </p:sp>
      <p:pic>
        <p:nvPicPr>
          <p:cNvPr id="33" name="Picture Placeholder 21">
            <a:extLst>
              <a:ext uri="{FF2B5EF4-FFF2-40B4-BE49-F238E27FC236}">
                <a16:creationId xmlns:a16="http://schemas.microsoft.com/office/drawing/2014/main" id="{AFAD26EF-E076-23AD-E008-A8D662F378D3}"/>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a:stretch/>
        </p:blipFill>
        <p:spPr>
          <a:xfrm>
            <a:off x="6181152" y="5505039"/>
            <a:ext cx="400157" cy="396000"/>
          </a:xfrm>
          <a:prstGeom prst="rect">
            <a:avLst/>
          </a:prstGeom>
        </p:spPr>
      </p:pic>
      <p:sp>
        <p:nvSpPr>
          <p:cNvPr id="34" name="Rectangle 33">
            <a:extLst>
              <a:ext uri="{FF2B5EF4-FFF2-40B4-BE49-F238E27FC236}">
                <a16:creationId xmlns:a16="http://schemas.microsoft.com/office/drawing/2014/main" id="{C0DD3E22-DC19-7133-45EA-8E03FC1459D3}"/>
              </a:ext>
            </a:extLst>
          </p:cNvPr>
          <p:cNvSpPr/>
          <p:nvPr/>
        </p:nvSpPr>
        <p:spPr bwMode="auto">
          <a:xfrm>
            <a:off x="7316239" y="5465838"/>
            <a:ext cx="1354927" cy="652528"/>
          </a:xfrm>
          <a:prstGeom prst="rect">
            <a:avLst/>
          </a:prstGeom>
          <a:solidFill>
            <a:srgbClr val="E0E0E0">
              <a:lumMod val="50000"/>
            </a:srgbClr>
          </a:solidFill>
          <a:ln w="12700" cap="flat" cmpd="sng" algn="ctr">
            <a:noFill/>
            <a:prstDash val="solid"/>
            <a:round/>
            <a:headEnd type="none" w="med" len="med"/>
            <a:tailEnd type="none" w="med" len="med"/>
          </a:ln>
          <a:effectLst/>
        </p:spPr>
        <p:txBody>
          <a:bodyPr rot="0" spcFirstLastPara="0" vertOverflow="overflow" horzOverflow="overflow" vert="horz" wrap="none" lIns="0" tIns="36000" rIns="0" bIns="64008" numCol="1" spcCol="0" rtlCol="0" fromWordArt="0" anchor="b"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Ericsson Hilda"/>
              </a:rPr>
              <a:t>OSS/BSS Services</a:t>
            </a:r>
          </a:p>
        </p:txBody>
      </p:sp>
      <p:pic>
        <p:nvPicPr>
          <p:cNvPr id="35" name="Picture Placeholder 29">
            <a:extLst>
              <a:ext uri="{FF2B5EF4-FFF2-40B4-BE49-F238E27FC236}">
                <a16:creationId xmlns:a16="http://schemas.microsoft.com/office/drawing/2014/main" id="{A7F95653-A6D2-411A-6F0A-574B6DDE2411}"/>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rcRect/>
          <a:stretch/>
        </p:blipFill>
        <p:spPr>
          <a:xfrm>
            <a:off x="7817480" y="5551173"/>
            <a:ext cx="291023" cy="288000"/>
          </a:xfrm>
          <a:prstGeom prst="rect">
            <a:avLst/>
          </a:prstGeom>
        </p:spPr>
      </p:pic>
      <p:sp>
        <p:nvSpPr>
          <p:cNvPr id="36" name="Oval 35">
            <a:extLst>
              <a:ext uri="{FF2B5EF4-FFF2-40B4-BE49-F238E27FC236}">
                <a16:creationId xmlns:a16="http://schemas.microsoft.com/office/drawing/2014/main" id="{AA4C9468-BA27-4166-748F-2E9218314484}"/>
              </a:ext>
            </a:extLst>
          </p:cNvPr>
          <p:cNvSpPr/>
          <p:nvPr/>
        </p:nvSpPr>
        <p:spPr bwMode="auto">
          <a:xfrm>
            <a:off x="9746978" y="5769714"/>
            <a:ext cx="72000" cy="72000"/>
          </a:xfrm>
          <a:prstGeom prst="ellipse">
            <a:avLst/>
          </a:prstGeom>
          <a:solidFill>
            <a:schemeClr val="tx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marR="0" lvl="0" indent="-180000" algn="l" defTabSz="914400" eaLnBrk="1" fontAlgn="auto" latinLnBrk="0" hangingPunct="1">
              <a:lnSpc>
                <a:spcPct val="100000"/>
              </a:lnSpc>
              <a:spcBef>
                <a:spcPts val="800"/>
              </a:spcBef>
              <a:spcAft>
                <a:spcPts val="0"/>
              </a:spcAft>
              <a:buClrTx/>
              <a:buSzTx/>
              <a:buFont typeface="Ericsson Hilda" panose="00000500000000000000" pitchFamily="2" charset="0"/>
              <a:buChar char="●"/>
              <a:tabLst/>
              <a:defRPr/>
            </a:pPr>
            <a:endParaRPr kumimoji="0" lang="en-US" sz="1800" b="0" i="0" u="none" strike="noStrike" kern="0" cap="none" spc="0" normalizeH="0" baseline="0" noProof="0">
              <a:ln>
                <a:noFill/>
              </a:ln>
              <a:solidFill>
                <a:srgbClr val="FFFFFF"/>
              </a:solidFill>
              <a:effectLst/>
              <a:uLnTx/>
              <a:uFillTx/>
              <a:latin typeface="Ericsson Hilda"/>
            </a:endParaRPr>
          </a:p>
        </p:txBody>
      </p:sp>
      <p:sp>
        <p:nvSpPr>
          <p:cNvPr id="37" name="Oval 36">
            <a:extLst>
              <a:ext uri="{FF2B5EF4-FFF2-40B4-BE49-F238E27FC236}">
                <a16:creationId xmlns:a16="http://schemas.microsoft.com/office/drawing/2014/main" id="{47576DF6-003A-6F7F-17CB-EB9461B75D33}"/>
              </a:ext>
            </a:extLst>
          </p:cNvPr>
          <p:cNvSpPr/>
          <p:nvPr/>
        </p:nvSpPr>
        <p:spPr bwMode="auto">
          <a:xfrm>
            <a:off x="9899378" y="5769714"/>
            <a:ext cx="72000" cy="72000"/>
          </a:xfrm>
          <a:prstGeom prst="ellipse">
            <a:avLst/>
          </a:prstGeom>
          <a:solidFill>
            <a:schemeClr val="tx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marR="0" lvl="0" indent="-180000" algn="l" defTabSz="914400" eaLnBrk="1" fontAlgn="auto" latinLnBrk="0" hangingPunct="1">
              <a:lnSpc>
                <a:spcPct val="100000"/>
              </a:lnSpc>
              <a:spcBef>
                <a:spcPts val="800"/>
              </a:spcBef>
              <a:spcAft>
                <a:spcPts val="0"/>
              </a:spcAft>
              <a:buClrTx/>
              <a:buSzTx/>
              <a:buFont typeface="Ericsson Hilda" panose="00000500000000000000" pitchFamily="2" charset="0"/>
              <a:buChar char="●"/>
              <a:tabLst/>
              <a:defRPr/>
            </a:pPr>
            <a:endParaRPr kumimoji="0" lang="en-US" sz="1800" b="0" i="0" u="none" strike="noStrike" kern="0" cap="none" spc="0" normalizeH="0" baseline="0" noProof="0">
              <a:ln>
                <a:noFill/>
              </a:ln>
              <a:solidFill>
                <a:srgbClr val="FFFFFF"/>
              </a:solidFill>
              <a:effectLst/>
              <a:uLnTx/>
              <a:uFillTx/>
              <a:latin typeface="Ericsson Hilda"/>
            </a:endParaRPr>
          </a:p>
        </p:txBody>
      </p:sp>
      <p:sp>
        <p:nvSpPr>
          <p:cNvPr id="38" name="Oval 37">
            <a:extLst>
              <a:ext uri="{FF2B5EF4-FFF2-40B4-BE49-F238E27FC236}">
                <a16:creationId xmlns:a16="http://schemas.microsoft.com/office/drawing/2014/main" id="{36EC1FD0-9963-748A-D2F4-FB7CFCB6345B}"/>
              </a:ext>
            </a:extLst>
          </p:cNvPr>
          <p:cNvSpPr/>
          <p:nvPr/>
        </p:nvSpPr>
        <p:spPr bwMode="auto">
          <a:xfrm>
            <a:off x="10051778" y="5769714"/>
            <a:ext cx="72000" cy="72000"/>
          </a:xfrm>
          <a:prstGeom prst="ellipse">
            <a:avLst/>
          </a:prstGeom>
          <a:solidFill>
            <a:schemeClr val="tx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marR="0" lvl="0" indent="-180000" algn="l" defTabSz="914400" eaLnBrk="1" fontAlgn="auto" latinLnBrk="0" hangingPunct="1">
              <a:lnSpc>
                <a:spcPct val="100000"/>
              </a:lnSpc>
              <a:spcBef>
                <a:spcPts val="800"/>
              </a:spcBef>
              <a:spcAft>
                <a:spcPts val="0"/>
              </a:spcAft>
              <a:buClrTx/>
              <a:buSzTx/>
              <a:buFont typeface="Ericsson Hilda" panose="00000500000000000000" pitchFamily="2" charset="0"/>
              <a:buChar char="●"/>
              <a:tabLst/>
              <a:defRPr/>
            </a:pPr>
            <a:endParaRPr kumimoji="0" lang="en-US" sz="1800" b="0" i="0" u="none" strike="noStrike" kern="0" cap="none" spc="0" normalizeH="0" baseline="0" noProof="0">
              <a:ln>
                <a:noFill/>
              </a:ln>
              <a:solidFill>
                <a:srgbClr val="FFFFFF"/>
              </a:solidFill>
              <a:effectLst/>
              <a:uLnTx/>
              <a:uFillTx/>
              <a:latin typeface="Ericsson Hilda"/>
            </a:endParaRPr>
          </a:p>
        </p:txBody>
      </p:sp>
      <p:sp>
        <p:nvSpPr>
          <p:cNvPr id="44" name="TextBox 43">
            <a:extLst>
              <a:ext uri="{FF2B5EF4-FFF2-40B4-BE49-F238E27FC236}">
                <a16:creationId xmlns:a16="http://schemas.microsoft.com/office/drawing/2014/main" id="{D7CABAEB-BC84-1D96-45DC-B8FAF3D840E0}"/>
              </a:ext>
            </a:extLst>
          </p:cNvPr>
          <p:cNvSpPr txBox="1"/>
          <p:nvPr/>
        </p:nvSpPr>
        <p:spPr>
          <a:xfrm>
            <a:off x="2945037" y="1267535"/>
            <a:ext cx="6096000" cy="307777"/>
          </a:xfrm>
          <a:prstGeom prst="rect">
            <a:avLst/>
          </a:prstGeom>
          <a:noFill/>
        </p:spPr>
        <p:txBody>
          <a:bodyPr wrap="square">
            <a:sp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400" b="1" i="0" u="none" strike="noStrike" kern="0" cap="none" spc="0" normalizeH="0" baseline="0" noProof="0">
                <a:ln>
                  <a:noFill/>
                </a:ln>
                <a:solidFill>
                  <a:srgbClr val="FFFFFF"/>
                </a:solidFill>
                <a:effectLst/>
                <a:uLnTx/>
                <a:uFillTx/>
                <a:latin typeface="Ericsson Hilda"/>
              </a:rPr>
              <a:t>AI and Gen-AI Apps</a:t>
            </a:r>
          </a:p>
        </p:txBody>
      </p:sp>
      <p:sp>
        <p:nvSpPr>
          <p:cNvPr id="5" name="Rectangle 4">
            <a:extLst>
              <a:ext uri="{FF2B5EF4-FFF2-40B4-BE49-F238E27FC236}">
                <a16:creationId xmlns:a16="http://schemas.microsoft.com/office/drawing/2014/main" id="{16C0290B-A396-BA22-B414-B7409084DA12}"/>
              </a:ext>
            </a:extLst>
          </p:cNvPr>
          <p:cNvSpPr/>
          <p:nvPr/>
        </p:nvSpPr>
        <p:spPr bwMode="auto">
          <a:xfrm>
            <a:off x="7455755" y="1617117"/>
            <a:ext cx="1228712" cy="540000"/>
          </a:xfrm>
          <a:prstGeom prst="rect">
            <a:avLst/>
          </a:prstGeom>
          <a:solidFill>
            <a:srgbClr val="E0E0E0">
              <a:lumMod val="50000"/>
            </a:srgbClr>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100" b="0" i="0" u="none" strike="noStrike" kern="0" cap="none" spc="0" normalizeH="0" baseline="0" noProof="0">
                <a:ln>
                  <a:noFill/>
                </a:ln>
                <a:solidFill>
                  <a:srgbClr val="FFFFFF"/>
                </a:solidFill>
                <a:effectLst/>
                <a:uLnTx/>
                <a:uFillTx/>
                <a:latin typeface="Ericsson Hilda"/>
              </a:rPr>
              <a:t>Next Best Offer</a:t>
            </a:r>
          </a:p>
        </p:txBody>
      </p:sp>
      <p:sp>
        <p:nvSpPr>
          <p:cNvPr id="10" name="Rectangle 9">
            <a:extLst>
              <a:ext uri="{FF2B5EF4-FFF2-40B4-BE49-F238E27FC236}">
                <a16:creationId xmlns:a16="http://schemas.microsoft.com/office/drawing/2014/main" id="{85B0045B-E578-BFAE-A444-688B13A7C9E7}"/>
              </a:ext>
            </a:extLst>
          </p:cNvPr>
          <p:cNvSpPr/>
          <p:nvPr/>
        </p:nvSpPr>
        <p:spPr bwMode="auto">
          <a:xfrm>
            <a:off x="8787186" y="1609199"/>
            <a:ext cx="1228712" cy="540000"/>
          </a:xfrm>
          <a:prstGeom prst="rect">
            <a:avLst/>
          </a:prstGeom>
          <a:solidFill>
            <a:srgbClr val="E0E0E0">
              <a:lumMod val="50000"/>
            </a:srgbClr>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200" b="0" i="0" u="none" strike="noStrike" kern="0" cap="none" spc="0" normalizeH="0" baseline="0" noProof="0">
                <a:ln>
                  <a:noFill/>
                </a:ln>
                <a:solidFill>
                  <a:srgbClr val="FFFFFF"/>
                </a:solidFill>
                <a:effectLst/>
                <a:uLnTx/>
                <a:uFillTx/>
                <a:latin typeface="Ericsson Hilda"/>
              </a:rPr>
              <a:t>Smart Pricing</a:t>
            </a:r>
          </a:p>
        </p:txBody>
      </p:sp>
      <p:sp>
        <p:nvSpPr>
          <p:cNvPr id="11" name="Oval 10">
            <a:extLst>
              <a:ext uri="{FF2B5EF4-FFF2-40B4-BE49-F238E27FC236}">
                <a16:creationId xmlns:a16="http://schemas.microsoft.com/office/drawing/2014/main" id="{1A18E1FD-3DB3-2A31-AE1C-BEF87F758077}"/>
              </a:ext>
            </a:extLst>
          </p:cNvPr>
          <p:cNvSpPr/>
          <p:nvPr/>
        </p:nvSpPr>
        <p:spPr bwMode="auto">
          <a:xfrm>
            <a:off x="10115755" y="1823552"/>
            <a:ext cx="72000" cy="72000"/>
          </a:xfrm>
          <a:prstGeom prst="ellipse">
            <a:avLst/>
          </a:prstGeom>
          <a:solidFill>
            <a:schemeClr val="tx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marR="0" lvl="0" indent="-180000" algn="l" defTabSz="914400" eaLnBrk="1" fontAlgn="auto" latinLnBrk="0" hangingPunct="1">
              <a:lnSpc>
                <a:spcPct val="100000"/>
              </a:lnSpc>
              <a:spcBef>
                <a:spcPts val="800"/>
              </a:spcBef>
              <a:spcAft>
                <a:spcPts val="0"/>
              </a:spcAft>
              <a:buClrTx/>
              <a:buSzTx/>
              <a:buFont typeface="Ericsson Hilda" panose="00000500000000000000" pitchFamily="2" charset="0"/>
              <a:buChar char="●"/>
              <a:tabLst/>
              <a:defRPr/>
            </a:pPr>
            <a:endParaRPr kumimoji="0" lang="en-US" sz="1800" b="0" i="0" u="none" strike="noStrike" kern="0" cap="none" spc="0" normalizeH="0" baseline="0" noProof="0">
              <a:ln>
                <a:noFill/>
              </a:ln>
              <a:solidFill>
                <a:srgbClr val="FFFFFF"/>
              </a:solidFill>
              <a:effectLst/>
              <a:uLnTx/>
              <a:uFillTx/>
              <a:latin typeface="Ericsson Hilda"/>
            </a:endParaRPr>
          </a:p>
        </p:txBody>
      </p:sp>
      <p:sp>
        <p:nvSpPr>
          <p:cNvPr id="18" name="Oval 17">
            <a:extLst>
              <a:ext uri="{FF2B5EF4-FFF2-40B4-BE49-F238E27FC236}">
                <a16:creationId xmlns:a16="http://schemas.microsoft.com/office/drawing/2014/main" id="{1DC8EE77-E5C3-1EE3-1D08-4627E4824A5F}"/>
              </a:ext>
            </a:extLst>
          </p:cNvPr>
          <p:cNvSpPr/>
          <p:nvPr/>
        </p:nvSpPr>
        <p:spPr bwMode="auto">
          <a:xfrm>
            <a:off x="10268155" y="1823552"/>
            <a:ext cx="72000" cy="72000"/>
          </a:xfrm>
          <a:prstGeom prst="ellipse">
            <a:avLst/>
          </a:prstGeom>
          <a:solidFill>
            <a:schemeClr val="tx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marR="0" lvl="0" indent="-180000" algn="l" defTabSz="914400" eaLnBrk="1" fontAlgn="auto" latinLnBrk="0" hangingPunct="1">
              <a:lnSpc>
                <a:spcPct val="100000"/>
              </a:lnSpc>
              <a:spcBef>
                <a:spcPts val="800"/>
              </a:spcBef>
              <a:spcAft>
                <a:spcPts val="0"/>
              </a:spcAft>
              <a:buClrTx/>
              <a:buSzTx/>
              <a:buFont typeface="Ericsson Hilda" panose="00000500000000000000" pitchFamily="2" charset="0"/>
              <a:buChar char="●"/>
              <a:tabLst/>
              <a:defRPr/>
            </a:pPr>
            <a:endParaRPr kumimoji="0" lang="en-US" sz="1800" b="0" i="0" u="none" strike="noStrike" kern="0" cap="none" spc="0" normalizeH="0" baseline="0" noProof="0">
              <a:ln>
                <a:noFill/>
              </a:ln>
              <a:solidFill>
                <a:srgbClr val="FFFFFF"/>
              </a:solidFill>
              <a:effectLst/>
              <a:uLnTx/>
              <a:uFillTx/>
              <a:latin typeface="Ericsson Hilda"/>
            </a:endParaRPr>
          </a:p>
        </p:txBody>
      </p:sp>
      <p:sp>
        <p:nvSpPr>
          <p:cNvPr id="19" name="Oval 18">
            <a:extLst>
              <a:ext uri="{FF2B5EF4-FFF2-40B4-BE49-F238E27FC236}">
                <a16:creationId xmlns:a16="http://schemas.microsoft.com/office/drawing/2014/main" id="{F674FB45-A22A-98B4-A349-2B2A207981EC}"/>
              </a:ext>
            </a:extLst>
          </p:cNvPr>
          <p:cNvSpPr/>
          <p:nvPr/>
        </p:nvSpPr>
        <p:spPr bwMode="auto">
          <a:xfrm>
            <a:off x="10420555" y="1823552"/>
            <a:ext cx="72000" cy="72000"/>
          </a:xfrm>
          <a:prstGeom prst="ellipse">
            <a:avLst/>
          </a:prstGeom>
          <a:solidFill>
            <a:schemeClr val="tx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marR="0" lvl="0" indent="-180000" algn="l" defTabSz="914400" eaLnBrk="1" fontAlgn="auto" latinLnBrk="0" hangingPunct="1">
              <a:lnSpc>
                <a:spcPct val="100000"/>
              </a:lnSpc>
              <a:spcBef>
                <a:spcPts val="800"/>
              </a:spcBef>
              <a:spcAft>
                <a:spcPts val="0"/>
              </a:spcAft>
              <a:buClrTx/>
              <a:buSzTx/>
              <a:buFont typeface="Ericsson Hilda" panose="00000500000000000000" pitchFamily="2" charset="0"/>
              <a:buChar char="●"/>
              <a:tabLst/>
              <a:defRPr/>
            </a:pPr>
            <a:endParaRPr kumimoji="0" lang="en-US" sz="1800" b="0" i="0" u="none" strike="noStrike" kern="0" cap="none" spc="0" normalizeH="0" baseline="0" noProof="0">
              <a:ln>
                <a:noFill/>
              </a:ln>
              <a:solidFill>
                <a:srgbClr val="FFFFFF"/>
              </a:solidFill>
              <a:effectLst/>
              <a:uLnTx/>
              <a:uFillTx/>
              <a:latin typeface="Ericsson Hilda"/>
            </a:endParaRPr>
          </a:p>
        </p:txBody>
      </p:sp>
      <p:sp>
        <p:nvSpPr>
          <p:cNvPr id="49" name="Rectangle 48">
            <a:extLst>
              <a:ext uri="{FF2B5EF4-FFF2-40B4-BE49-F238E27FC236}">
                <a16:creationId xmlns:a16="http://schemas.microsoft.com/office/drawing/2014/main" id="{4CA3A48D-830C-19CA-307A-D2510D0F6A75}"/>
              </a:ext>
            </a:extLst>
          </p:cNvPr>
          <p:cNvSpPr/>
          <p:nvPr/>
        </p:nvSpPr>
        <p:spPr bwMode="auto">
          <a:xfrm>
            <a:off x="4487610" y="2811010"/>
            <a:ext cx="1116000" cy="432000"/>
          </a:xfrm>
          <a:prstGeom prst="rect">
            <a:avLst/>
          </a:prstGeom>
          <a:solidFill>
            <a:schemeClr val="accent2">
              <a:lumMod val="40000"/>
              <a:lumOff val="60000"/>
            </a:schemeClr>
          </a:solidFill>
          <a:ln w="5715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800"/>
              </a:spcBef>
              <a:spcAft>
                <a:spcPts val="0"/>
              </a:spcAft>
              <a:buClrTx/>
              <a:buSzTx/>
              <a:buFontTx/>
              <a:buNone/>
              <a:tabLst/>
              <a:defRPr/>
            </a:pPr>
            <a:r>
              <a:rPr kumimoji="0" lang="en-US" sz="1050" b="0" i="0" u="none" strike="noStrike" kern="0" cap="none" spc="0" normalizeH="0" baseline="0" noProof="0">
                <a:ln>
                  <a:noFill/>
                </a:ln>
                <a:solidFill>
                  <a:srgbClr val="181818"/>
                </a:solidFill>
                <a:effectLst/>
                <a:uLnTx/>
                <a:uFillTx/>
                <a:latin typeface="Ericsson Hilda" panose="00000500000000000000" pitchFamily="2" charset="0"/>
              </a:rPr>
              <a:t>Declarative</a:t>
            </a:r>
            <a:br>
              <a:rPr kumimoji="0" lang="en-US" sz="1050" b="0" i="0" u="none" strike="noStrike" kern="0" cap="none" spc="0" normalizeH="0" baseline="0" noProof="0">
                <a:ln>
                  <a:noFill/>
                </a:ln>
                <a:solidFill>
                  <a:srgbClr val="181818"/>
                </a:solidFill>
                <a:effectLst/>
                <a:uLnTx/>
                <a:uFillTx/>
                <a:latin typeface="Ericsson Hilda" panose="00000500000000000000" pitchFamily="2" charset="0"/>
              </a:rPr>
            </a:br>
            <a:r>
              <a:rPr kumimoji="0" lang="en-US" sz="1050" b="0" i="0" u="none" strike="noStrike" kern="0" cap="none" spc="0" normalizeH="0" baseline="0" noProof="0" err="1">
                <a:ln>
                  <a:noFill/>
                </a:ln>
                <a:solidFill>
                  <a:srgbClr val="181818"/>
                </a:solidFill>
                <a:effectLst/>
                <a:uLnTx/>
                <a:uFillTx/>
                <a:latin typeface="Ericsson Hilda" panose="00000500000000000000" pitchFamily="2" charset="0"/>
              </a:rPr>
              <a:t>AutoML</a:t>
            </a:r>
            <a:endParaRPr kumimoji="0" lang="en-US" sz="1050" b="0" i="0" u="none" strike="noStrike" kern="0" cap="none" spc="0" normalizeH="0" baseline="0" noProof="0">
              <a:ln>
                <a:noFill/>
              </a:ln>
              <a:solidFill>
                <a:srgbClr val="181818"/>
              </a:solidFill>
              <a:effectLst/>
              <a:uLnTx/>
              <a:uFillTx/>
              <a:latin typeface="Ericsson Hilda" panose="00000500000000000000" pitchFamily="2" charset="0"/>
            </a:endParaRPr>
          </a:p>
        </p:txBody>
      </p:sp>
      <p:sp>
        <p:nvSpPr>
          <p:cNvPr id="52" name="Rectangle 51">
            <a:extLst>
              <a:ext uri="{FF2B5EF4-FFF2-40B4-BE49-F238E27FC236}">
                <a16:creationId xmlns:a16="http://schemas.microsoft.com/office/drawing/2014/main" id="{CA1DBA51-E5F8-054C-E838-5453DF132630}"/>
              </a:ext>
            </a:extLst>
          </p:cNvPr>
          <p:cNvSpPr/>
          <p:nvPr/>
        </p:nvSpPr>
        <p:spPr bwMode="auto">
          <a:xfrm>
            <a:off x="3287217" y="3839410"/>
            <a:ext cx="1116000" cy="432000"/>
          </a:xfrm>
          <a:prstGeom prst="rect">
            <a:avLst/>
          </a:prstGeom>
          <a:solidFill>
            <a:schemeClr val="accent2">
              <a:lumMod val="40000"/>
              <a:lumOff val="60000"/>
            </a:schemeClr>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800"/>
              </a:spcBef>
              <a:spcAft>
                <a:spcPts val="0"/>
              </a:spcAft>
              <a:buClrTx/>
              <a:buSzTx/>
              <a:buFontTx/>
              <a:buNone/>
              <a:tabLst/>
              <a:defRPr/>
            </a:pPr>
            <a:r>
              <a:rPr kumimoji="0" lang="en-US" sz="1050" b="0" i="0" u="none" strike="noStrike" kern="0" cap="none" spc="0" normalizeH="0" baseline="0" noProof="0">
                <a:ln>
                  <a:noFill/>
                </a:ln>
                <a:solidFill>
                  <a:srgbClr val="181818"/>
                </a:solidFill>
                <a:effectLst/>
                <a:uLnTx/>
                <a:uFillTx/>
                <a:latin typeface="Ericsson Hilda" panose="00000500000000000000" pitchFamily="2" charset="0"/>
                <a:ea typeface="+mn-ea"/>
                <a:cs typeface="+mn-cs"/>
              </a:rPr>
              <a:t>ML Exploration</a:t>
            </a:r>
          </a:p>
        </p:txBody>
      </p:sp>
      <p:sp>
        <p:nvSpPr>
          <p:cNvPr id="53" name="Rectangle 52">
            <a:extLst>
              <a:ext uri="{FF2B5EF4-FFF2-40B4-BE49-F238E27FC236}">
                <a16:creationId xmlns:a16="http://schemas.microsoft.com/office/drawing/2014/main" id="{22A29391-3F7F-9207-C76B-BDC7B0A56CF1}"/>
              </a:ext>
            </a:extLst>
          </p:cNvPr>
          <p:cNvSpPr/>
          <p:nvPr/>
        </p:nvSpPr>
        <p:spPr bwMode="auto">
          <a:xfrm>
            <a:off x="3290479" y="3335084"/>
            <a:ext cx="1116000" cy="432000"/>
          </a:xfrm>
          <a:prstGeom prst="rect">
            <a:avLst/>
          </a:prstGeom>
          <a:solidFill>
            <a:schemeClr val="accent2">
              <a:lumMod val="40000"/>
              <a:lumOff val="60000"/>
            </a:schemeClr>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800"/>
              </a:spcBef>
              <a:spcAft>
                <a:spcPts val="0"/>
              </a:spcAft>
              <a:buClrTx/>
              <a:buSzTx/>
              <a:buFontTx/>
              <a:buNone/>
              <a:tabLst/>
              <a:defRPr/>
            </a:pPr>
            <a:r>
              <a:rPr kumimoji="0" lang="en-US" sz="1050" b="0" i="0" u="none" strike="noStrike" kern="0" cap="none" spc="0" normalizeH="0" baseline="0" noProof="0">
                <a:ln>
                  <a:noFill/>
                </a:ln>
                <a:solidFill>
                  <a:srgbClr val="181818"/>
                </a:solidFill>
                <a:effectLst/>
                <a:uLnTx/>
                <a:uFillTx/>
                <a:latin typeface="Ericsson Hilda" panose="00000500000000000000" pitchFamily="2" charset="0"/>
                <a:ea typeface="+mn-ea"/>
                <a:cs typeface="+mn-cs"/>
              </a:rPr>
              <a:t>Model LCM</a:t>
            </a:r>
          </a:p>
        </p:txBody>
      </p:sp>
      <p:sp>
        <p:nvSpPr>
          <p:cNvPr id="54" name="Rectangle 53">
            <a:extLst>
              <a:ext uri="{FF2B5EF4-FFF2-40B4-BE49-F238E27FC236}">
                <a16:creationId xmlns:a16="http://schemas.microsoft.com/office/drawing/2014/main" id="{A7FEE309-F1CD-F177-D7AE-C472FDCE7A8F}"/>
              </a:ext>
            </a:extLst>
          </p:cNvPr>
          <p:cNvSpPr/>
          <p:nvPr/>
        </p:nvSpPr>
        <p:spPr bwMode="auto">
          <a:xfrm>
            <a:off x="4493042" y="3316605"/>
            <a:ext cx="1116000" cy="432000"/>
          </a:xfrm>
          <a:prstGeom prst="rect">
            <a:avLst/>
          </a:prstGeom>
          <a:solidFill>
            <a:schemeClr val="accent2">
              <a:lumMod val="40000"/>
              <a:lumOff val="60000"/>
            </a:schemeClr>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800"/>
              </a:spcBef>
              <a:spcAft>
                <a:spcPts val="0"/>
              </a:spcAft>
              <a:buClrTx/>
              <a:buSzTx/>
              <a:buFontTx/>
              <a:buNone/>
              <a:tabLst/>
              <a:defRPr/>
            </a:pPr>
            <a:r>
              <a:rPr kumimoji="0" lang="en-US" sz="1050" b="0" i="0" u="none" strike="noStrike" kern="0" cap="none" spc="0" normalizeH="0" baseline="0" noProof="0">
                <a:ln>
                  <a:noFill/>
                </a:ln>
                <a:solidFill>
                  <a:srgbClr val="181818"/>
                </a:solidFill>
                <a:effectLst/>
                <a:uLnTx/>
                <a:uFillTx/>
                <a:latin typeface="Ericsson Hilda" panose="00000500000000000000" pitchFamily="2" charset="0"/>
                <a:ea typeface="+mn-ea"/>
                <a:cs typeface="+mn-cs"/>
              </a:rPr>
              <a:t>ML Pipeline Orchestrator</a:t>
            </a:r>
          </a:p>
        </p:txBody>
      </p:sp>
      <p:sp>
        <p:nvSpPr>
          <p:cNvPr id="55" name="Rectangle 54">
            <a:extLst>
              <a:ext uri="{FF2B5EF4-FFF2-40B4-BE49-F238E27FC236}">
                <a16:creationId xmlns:a16="http://schemas.microsoft.com/office/drawing/2014/main" id="{6FAA2014-11E3-3F07-0A66-F5541F9DFAB4}"/>
              </a:ext>
            </a:extLst>
          </p:cNvPr>
          <p:cNvSpPr/>
          <p:nvPr/>
        </p:nvSpPr>
        <p:spPr bwMode="auto">
          <a:xfrm>
            <a:off x="4496261" y="3830203"/>
            <a:ext cx="1116000" cy="432000"/>
          </a:xfrm>
          <a:prstGeom prst="rect">
            <a:avLst/>
          </a:prstGeom>
          <a:solidFill>
            <a:schemeClr val="accent2">
              <a:lumMod val="40000"/>
              <a:lumOff val="60000"/>
            </a:schemeClr>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800"/>
              </a:spcBef>
              <a:spcAft>
                <a:spcPts val="0"/>
              </a:spcAft>
              <a:buClrTx/>
              <a:buSzTx/>
              <a:buFontTx/>
              <a:buNone/>
              <a:tabLst/>
              <a:defRPr/>
            </a:pPr>
            <a:r>
              <a:rPr kumimoji="0" lang="en-US" sz="1050" b="0" i="0" u="none" strike="noStrike" kern="0" cap="none" spc="0" normalizeH="0" baseline="0" noProof="0">
                <a:ln>
                  <a:noFill/>
                </a:ln>
                <a:solidFill>
                  <a:srgbClr val="181818"/>
                </a:solidFill>
                <a:effectLst/>
                <a:uLnTx/>
                <a:uFillTx/>
                <a:latin typeface="Ericsson Hilda" panose="00000500000000000000" pitchFamily="2" charset="0"/>
                <a:ea typeface="+mn-ea"/>
                <a:cs typeface="+mn-cs"/>
              </a:rPr>
              <a:t>GIT Repository Service</a:t>
            </a:r>
          </a:p>
        </p:txBody>
      </p:sp>
      <p:sp>
        <p:nvSpPr>
          <p:cNvPr id="56" name="Rectangle 55">
            <a:extLst>
              <a:ext uri="{FF2B5EF4-FFF2-40B4-BE49-F238E27FC236}">
                <a16:creationId xmlns:a16="http://schemas.microsoft.com/office/drawing/2014/main" id="{F9C7A680-0F7F-6A33-FA9C-6018617A6D39}"/>
              </a:ext>
            </a:extLst>
          </p:cNvPr>
          <p:cNvSpPr/>
          <p:nvPr/>
        </p:nvSpPr>
        <p:spPr bwMode="auto">
          <a:xfrm>
            <a:off x="3287217" y="2807719"/>
            <a:ext cx="1116000" cy="432000"/>
          </a:xfrm>
          <a:prstGeom prst="rect">
            <a:avLst/>
          </a:prstGeom>
          <a:solidFill>
            <a:schemeClr val="accent2">
              <a:lumMod val="40000"/>
              <a:lumOff val="60000"/>
            </a:schemeClr>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800"/>
              </a:spcBef>
              <a:spcAft>
                <a:spcPts val="0"/>
              </a:spcAft>
              <a:buClrTx/>
              <a:buSzTx/>
              <a:buFontTx/>
              <a:buNone/>
              <a:tabLst/>
              <a:defRPr/>
            </a:pPr>
            <a:r>
              <a:rPr kumimoji="0" lang="en-US" sz="1050" b="0" i="0" u="none" strike="noStrike" kern="0" cap="none" spc="0" normalizeH="0" baseline="0" noProof="0">
                <a:ln>
                  <a:noFill/>
                </a:ln>
                <a:solidFill>
                  <a:srgbClr val="181818"/>
                </a:solidFill>
                <a:effectLst/>
                <a:uLnTx/>
                <a:uFillTx/>
                <a:latin typeface="Ericsson Hilda" panose="00000500000000000000" pitchFamily="2" charset="0"/>
                <a:ea typeface="+mn-ea"/>
                <a:cs typeface="+mn-cs"/>
              </a:rPr>
              <a:t>ML Compute Engine</a:t>
            </a:r>
          </a:p>
        </p:txBody>
      </p:sp>
      <p:sp>
        <p:nvSpPr>
          <p:cNvPr id="58" name="Rectangle 57">
            <a:extLst>
              <a:ext uri="{FF2B5EF4-FFF2-40B4-BE49-F238E27FC236}">
                <a16:creationId xmlns:a16="http://schemas.microsoft.com/office/drawing/2014/main" id="{3DA123DF-5BC7-5925-4A6B-F232047FF432}"/>
              </a:ext>
            </a:extLst>
          </p:cNvPr>
          <p:cNvSpPr/>
          <p:nvPr/>
        </p:nvSpPr>
        <p:spPr bwMode="auto">
          <a:xfrm>
            <a:off x="4487610" y="4312980"/>
            <a:ext cx="1116000" cy="432000"/>
          </a:xfrm>
          <a:prstGeom prst="rect">
            <a:avLst/>
          </a:prstGeom>
          <a:solidFill>
            <a:schemeClr val="accent2">
              <a:lumMod val="40000"/>
              <a:lumOff val="60000"/>
            </a:schemeClr>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800"/>
              </a:spcBef>
              <a:spcAft>
                <a:spcPts val="0"/>
              </a:spcAft>
              <a:buClrTx/>
              <a:buSzTx/>
              <a:buFontTx/>
              <a:buNone/>
              <a:tabLst/>
              <a:defRPr/>
            </a:pPr>
            <a:r>
              <a:rPr kumimoji="0" lang="en-US" sz="1050" b="0" i="0" u="none" strike="noStrike" kern="0" cap="none" spc="0" normalizeH="0" baseline="0" noProof="0">
                <a:ln>
                  <a:noFill/>
                </a:ln>
                <a:solidFill>
                  <a:srgbClr val="181818"/>
                </a:solidFill>
                <a:effectLst/>
                <a:uLnTx/>
                <a:uFillTx/>
                <a:latin typeface="Ericsson Hilda" panose="00000500000000000000" pitchFamily="2" charset="0"/>
                <a:ea typeface="+mn-ea"/>
                <a:cs typeface="+mn-cs"/>
              </a:rPr>
              <a:t>ML Tracking Server</a:t>
            </a:r>
          </a:p>
        </p:txBody>
      </p:sp>
      <p:sp>
        <p:nvSpPr>
          <p:cNvPr id="60" name="Rectangle 59">
            <a:extLst>
              <a:ext uri="{FF2B5EF4-FFF2-40B4-BE49-F238E27FC236}">
                <a16:creationId xmlns:a16="http://schemas.microsoft.com/office/drawing/2014/main" id="{6573B841-B22F-2888-799C-EB2B038343F2}"/>
              </a:ext>
            </a:extLst>
          </p:cNvPr>
          <p:cNvSpPr/>
          <p:nvPr/>
        </p:nvSpPr>
        <p:spPr bwMode="auto">
          <a:xfrm>
            <a:off x="9137467" y="4013695"/>
            <a:ext cx="1101637" cy="220823"/>
          </a:xfrm>
          <a:prstGeom prst="rect">
            <a:avLst/>
          </a:prstGeom>
          <a:solidFill>
            <a:srgbClr val="0082F0"/>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050" b="0" i="0" u="none" strike="noStrike" kern="0" cap="none" spc="0" normalizeH="0" baseline="0" noProof="0">
                <a:ln>
                  <a:noFill/>
                </a:ln>
                <a:solidFill>
                  <a:srgbClr val="FFFFFF"/>
                </a:solidFill>
                <a:effectLst/>
                <a:uLnTx/>
                <a:uFillTx/>
                <a:latin typeface="Ericsson Hilda"/>
              </a:rPr>
              <a:t>Observability</a:t>
            </a:r>
          </a:p>
        </p:txBody>
      </p:sp>
      <p:sp>
        <p:nvSpPr>
          <p:cNvPr id="61" name="Rectangle 60">
            <a:extLst>
              <a:ext uri="{FF2B5EF4-FFF2-40B4-BE49-F238E27FC236}">
                <a16:creationId xmlns:a16="http://schemas.microsoft.com/office/drawing/2014/main" id="{F77B75D7-B2A2-DD5F-8962-465CFD8A323D}"/>
              </a:ext>
            </a:extLst>
          </p:cNvPr>
          <p:cNvSpPr/>
          <p:nvPr/>
        </p:nvSpPr>
        <p:spPr bwMode="auto">
          <a:xfrm>
            <a:off x="9144299" y="3773589"/>
            <a:ext cx="1101637" cy="199816"/>
          </a:xfrm>
          <a:prstGeom prst="rect">
            <a:avLst/>
          </a:prstGeom>
          <a:solidFill>
            <a:srgbClr val="0082F0"/>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050" b="0" i="0" u="none" strike="noStrike" kern="0" cap="none" spc="0" normalizeH="0" baseline="0" noProof="0">
                <a:ln>
                  <a:noFill/>
                </a:ln>
                <a:solidFill>
                  <a:srgbClr val="FFFFFF"/>
                </a:solidFill>
                <a:effectLst/>
                <a:uLnTx/>
                <a:uFillTx/>
                <a:latin typeface="Ericsson Hilda"/>
              </a:rPr>
              <a:t>Security</a:t>
            </a:r>
          </a:p>
        </p:txBody>
      </p:sp>
      <p:cxnSp>
        <p:nvCxnSpPr>
          <p:cNvPr id="71" name="Straight Connector 70">
            <a:extLst>
              <a:ext uri="{FF2B5EF4-FFF2-40B4-BE49-F238E27FC236}">
                <a16:creationId xmlns:a16="http://schemas.microsoft.com/office/drawing/2014/main" id="{71745CD8-9A6D-FA00-FBD0-93CEA6942B5A}"/>
              </a:ext>
            </a:extLst>
          </p:cNvPr>
          <p:cNvCxnSpPr/>
          <p:nvPr/>
        </p:nvCxnSpPr>
        <p:spPr bwMode="auto">
          <a:xfrm>
            <a:off x="6199399" y="2208023"/>
            <a:ext cx="0" cy="391284"/>
          </a:xfrm>
          <a:prstGeom prst="line">
            <a:avLst/>
          </a:prstGeom>
          <a:solidFill>
            <a:schemeClr val="accent1"/>
          </a:solidFill>
          <a:ln w="12700" cap="flat" cmpd="sng" algn="ctr">
            <a:solidFill>
              <a:schemeClr val="tx1"/>
            </a:solidFill>
            <a:prstDash val="solid"/>
            <a:round/>
            <a:headEnd type="none" w="med" len="med"/>
            <a:tailEnd type="none"/>
          </a:ln>
          <a:effectLst/>
        </p:spPr>
      </p:cxnSp>
      <p:cxnSp>
        <p:nvCxnSpPr>
          <p:cNvPr id="72" name="Straight Connector 71">
            <a:extLst>
              <a:ext uri="{FF2B5EF4-FFF2-40B4-BE49-F238E27FC236}">
                <a16:creationId xmlns:a16="http://schemas.microsoft.com/office/drawing/2014/main" id="{C6BE979D-D0DF-A0AA-EBFC-D6DE4417B0BD}"/>
              </a:ext>
            </a:extLst>
          </p:cNvPr>
          <p:cNvCxnSpPr/>
          <p:nvPr/>
        </p:nvCxnSpPr>
        <p:spPr bwMode="auto">
          <a:xfrm>
            <a:off x="6208764" y="4962102"/>
            <a:ext cx="0" cy="323375"/>
          </a:xfrm>
          <a:prstGeom prst="line">
            <a:avLst/>
          </a:prstGeom>
          <a:solidFill>
            <a:schemeClr val="accent1"/>
          </a:solidFill>
          <a:ln w="12700" cap="flat" cmpd="sng" algn="ctr">
            <a:solidFill>
              <a:schemeClr val="tx1"/>
            </a:solidFill>
            <a:prstDash val="solid"/>
            <a:round/>
            <a:headEnd type="none" w="med" len="med"/>
            <a:tailEnd type="none"/>
          </a:ln>
          <a:effectLst/>
        </p:spPr>
      </p:cxnSp>
      <p:sp>
        <p:nvSpPr>
          <p:cNvPr id="42" name="Rectangle 41">
            <a:extLst>
              <a:ext uri="{FF2B5EF4-FFF2-40B4-BE49-F238E27FC236}">
                <a16:creationId xmlns:a16="http://schemas.microsoft.com/office/drawing/2014/main" id="{F6A47F5D-3C14-5374-2678-1E22B8105749}"/>
              </a:ext>
            </a:extLst>
          </p:cNvPr>
          <p:cNvSpPr/>
          <p:nvPr/>
        </p:nvSpPr>
        <p:spPr bwMode="auto">
          <a:xfrm>
            <a:off x="5579299" y="5024096"/>
            <a:ext cx="1345654" cy="221419"/>
          </a:xfrm>
          <a:prstGeom prst="rect">
            <a:avLst/>
          </a:prstGeom>
          <a:solidFill>
            <a:srgbClr val="000000"/>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800"/>
              </a:spcBef>
              <a:spcAft>
                <a:spcPts val="0"/>
              </a:spcAft>
              <a:buClrTx/>
              <a:buSzTx/>
              <a:buFontTx/>
              <a:buNone/>
              <a:tabLst/>
              <a:defRPr/>
            </a:pPr>
            <a:r>
              <a:rPr kumimoji="0" lang="en-US" sz="1100" b="0" i="0" u="none" strike="noStrike" kern="1200" cap="none" spc="0" normalizeH="0" baseline="0" noProof="0">
                <a:ln>
                  <a:noFill/>
                </a:ln>
                <a:solidFill>
                  <a:srgbClr val="181818">
                    <a:lumMod val="10000"/>
                    <a:lumOff val="90000"/>
                  </a:srgbClr>
                </a:solidFill>
                <a:effectLst/>
                <a:uLnTx/>
                <a:uFillTx/>
                <a:latin typeface="Ericsson Hilda"/>
                <a:ea typeface="+mn-ea"/>
                <a:cs typeface="+mn-cs"/>
              </a:rPr>
              <a:t>Integration layer</a:t>
            </a:r>
          </a:p>
        </p:txBody>
      </p:sp>
      <p:sp>
        <p:nvSpPr>
          <p:cNvPr id="41" name="Rectangle 40">
            <a:extLst>
              <a:ext uri="{FF2B5EF4-FFF2-40B4-BE49-F238E27FC236}">
                <a16:creationId xmlns:a16="http://schemas.microsoft.com/office/drawing/2014/main" id="{871C09BE-F753-C412-0D79-282F8B76E013}"/>
              </a:ext>
            </a:extLst>
          </p:cNvPr>
          <p:cNvSpPr/>
          <p:nvPr/>
        </p:nvSpPr>
        <p:spPr bwMode="auto">
          <a:xfrm>
            <a:off x="4837748" y="2295460"/>
            <a:ext cx="2570707" cy="240546"/>
          </a:xfrm>
          <a:prstGeom prst="rect">
            <a:avLst/>
          </a:prstGeom>
          <a:solidFill>
            <a:srgbClr val="000000"/>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800"/>
              </a:spcBef>
              <a:spcAft>
                <a:spcPts val="0"/>
              </a:spcAft>
              <a:buClrTx/>
              <a:buSzTx/>
              <a:buFontTx/>
              <a:buNone/>
              <a:tabLst/>
              <a:defRPr/>
            </a:pPr>
            <a:r>
              <a:rPr kumimoji="0" lang="en-US" sz="1100" b="0" i="0" u="none" strike="noStrike" kern="1200" cap="none" spc="0" normalizeH="0" baseline="0" noProof="0">
                <a:ln>
                  <a:noFill/>
                </a:ln>
                <a:solidFill>
                  <a:srgbClr val="181818">
                    <a:lumMod val="10000"/>
                    <a:lumOff val="90000"/>
                  </a:srgbClr>
                </a:solidFill>
                <a:effectLst/>
                <a:uLnTx/>
                <a:uFillTx/>
                <a:latin typeface="Ericsson Hilda"/>
                <a:ea typeface="+mn-ea"/>
                <a:cs typeface="+mn-cs"/>
              </a:rPr>
              <a:t>UI Front-end (presentation layer) </a:t>
            </a:r>
          </a:p>
        </p:txBody>
      </p:sp>
      <p:sp>
        <p:nvSpPr>
          <p:cNvPr id="74" name="Rectangle 73">
            <a:extLst>
              <a:ext uri="{FF2B5EF4-FFF2-40B4-BE49-F238E27FC236}">
                <a16:creationId xmlns:a16="http://schemas.microsoft.com/office/drawing/2014/main" id="{CD8CB271-FDDA-83EC-D9C4-D93190B42FC4}"/>
              </a:ext>
            </a:extLst>
          </p:cNvPr>
          <p:cNvSpPr/>
          <p:nvPr/>
        </p:nvSpPr>
        <p:spPr bwMode="auto">
          <a:xfrm>
            <a:off x="6819149" y="3535335"/>
            <a:ext cx="1101637" cy="699181"/>
          </a:xfrm>
          <a:prstGeom prst="rect">
            <a:avLst/>
          </a:prstGeom>
          <a:solidFill>
            <a:srgbClr val="0082F0"/>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800"/>
              </a:spcBef>
              <a:spcAft>
                <a:spcPts val="0"/>
              </a:spcAft>
              <a:buClrTx/>
              <a:buSzTx/>
              <a:buFontTx/>
              <a:buNone/>
              <a:tabLst/>
              <a:defRPr/>
            </a:pPr>
            <a:r>
              <a:rPr kumimoji="0" lang="en-US" sz="1050" b="0" i="0" u="none" strike="noStrike" kern="0" cap="none" spc="0" normalizeH="0" baseline="0" noProof="0">
                <a:ln>
                  <a:noFill/>
                </a:ln>
                <a:solidFill>
                  <a:srgbClr val="FFFFFF"/>
                </a:solidFill>
                <a:effectLst/>
                <a:uLnTx/>
                <a:uFillTx/>
                <a:latin typeface="Ericsson Hilda" panose="00000500000000000000" pitchFamily="2" charset="0"/>
              </a:rPr>
              <a:t>Agent </a:t>
            </a:r>
            <a:r>
              <a:rPr kumimoji="0" lang="en-US" sz="1050" b="0" i="0" u="none" strike="noStrike" kern="0" cap="none" spc="0" normalizeH="0" baseline="0" noProof="0">
                <a:ln>
                  <a:noFill/>
                </a:ln>
                <a:solidFill>
                  <a:srgbClr val="FFFFFF"/>
                </a:solidFill>
                <a:effectLst/>
                <a:uLnTx/>
                <a:uFillTx/>
                <a:latin typeface="Ericsson Hilda"/>
              </a:rPr>
              <a:t>Registry</a:t>
            </a:r>
          </a:p>
        </p:txBody>
      </p:sp>
      <p:sp>
        <p:nvSpPr>
          <p:cNvPr id="75" name="Rectangle 74">
            <a:extLst>
              <a:ext uri="{FF2B5EF4-FFF2-40B4-BE49-F238E27FC236}">
                <a16:creationId xmlns:a16="http://schemas.microsoft.com/office/drawing/2014/main" id="{FC8AD686-8661-2B08-FE4F-809A7DCA5036}"/>
              </a:ext>
            </a:extLst>
          </p:cNvPr>
          <p:cNvSpPr/>
          <p:nvPr/>
        </p:nvSpPr>
        <p:spPr bwMode="auto">
          <a:xfrm>
            <a:off x="3221049" y="2720087"/>
            <a:ext cx="2556189" cy="2091999"/>
          </a:xfrm>
          <a:prstGeom prst="rect">
            <a:avLst/>
          </a:prstGeom>
          <a:noFill/>
          <a:ln w="12700" cap="flat" cmpd="sng" algn="ctr">
            <a:solidFill>
              <a:schemeClr val="accent2">
                <a:lumMod val="40000"/>
                <a:lumOff val="60000"/>
              </a:schemeClr>
            </a:solidFill>
            <a:prstDash val="sysDash"/>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marR="0" lvl="0" indent="-180000" algn="l" defTabSz="914400" eaLnBrk="1" fontAlgn="auto" latinLnBrk="0" hangingPunct="1">
              <a:lnSpc>
                <a:spcPct val="100000"/>
              </a:lnSpc>
              <a:spcBef>
                <a:spcPts val="800"/>
              </a:spcBef>
              <a:spcAft>
                <a:spcPts val="0"/>
              </a:spcAft>
              <a:buClrTx/>
              <a:buSzTx/>
              <a:buFont typeface="Ericsson Hilda" panose="00000500000000000000" pitchFamily="2" charset="0"/>
              <a:buChar char="●"/>
              <a:tabLst/>
              <a:defRPr/>
            </a:pPr>
            <a:endParaRPr kumimoji="0" lang="en-US" sz="1800" b="0" i="0" u="none" strike="noStrike" kern="0" cap="none" spc="0" normalizeH="0" baseline="0" noProof="0">
              <a:ln>
                <a:noFill/>
              </a:ln>
              <a:solidFill>
                <a:srgbClr val="FFFFFF"/>
              </a:solidFill>
              <a:effectLst/>
              <a:uLnTx/>
              <a:uFillTx/>
              <a:latin typeface="Ericsson Hilda"/>
            </a:endParaRPr>
          </a:p>
        </p:txBody>
      </p:sp>
      <p:sp>
        <p:nvSpPr>
          <p:cNvPr id="76" name="Rectangle 75">
            <a:extLst>
              <a:ext uri="{FF2B5EF4-FFF2-40B4-BE49-F238E27FC236}">
                <a16:creationId xmlns:a16="http://schemas.microsoft.com/office/drawing/2014/main" id="{6F29AED8-7AA7-3602-4BD1-4BCC36899408}"/>
              </a:ext>
            </a:extLst>
          </p:cNvPr>
          <p:cNvSpPr/>
          <p:nvPr/>
        </p:nvSpPr>
        <p:spPr bwMode="auto">
          <a:xfrm>
            <a:off x="6742370" y="2720087"/>
            <a:ext cx="3678185" cy="2091999"/>
          </a:xfrm>
          <a:prstGeom prst="rect">
            <a:avLst/>
          </a:prstGeom>
          <a:noFill/>
          <a:ln w="12700" cap="flat" cmpd="sng" algn="ctr">
            <a:solidFill>
              <a:schemeClr val="accent1">
                <a:lumMod val="40000"/>
                <a:lumOff val="60000"/>
              </a:schemeClr>
            </a:solidFill>
            <a:prstDash val="sysDash"/>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0" marR="0" lvl="0" indent="0" algn="l" defTabSz="914400" eaLnBrk="1" fontAlgn="auto" latinLnBrk="0" hangingPunct="1">
              <a:lnSpc>
                <a:spcPct val="100000"/>
              </a:lnSpc>
              <a:spcBef>
                <a:spcPts val="80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Ericsson Hilda"/>
            </a:endParaRPr>
          </a:p>
        </p:txBody>
      </p:sp>
      <p:sp>
        <p:nvSpPr>
          <p:cNvPr id="67" name="TextBox 66">
            <a:extLst>
              <a:ext uri="{FF2B5EF4-FFF2-40B4-BE49-F238E27FC236}">
                <a16:creationId xmlns:a16="http://schemas.microsoft.com/office/drawing/2014/main" id="{79CED7C6-9ED0-E093-88BB-6A6280E04612}"/>
              </a:ext>
            </a:extLst>
          </p:cNvPr>
          <p:cNvSpPr txBox="1"/>
          <p:nvPr/>
        </p:nvSpPr>
        <p:spPr>
          <a:xfrm>
            <a:off x="5249461" y="3018032"/>
            <a:ext cx="2076763" cy="347112"/>
          </a:xfrm>
          <a:prstGeom prst="rect">
            <a:avLst/>
          </a:prstGeom>
          <a:noFill/>
        </p:spPr>
        <p:txBody>
          <a:bodyPr vert="horz" wrap="square" lIns="72000" tIns="36000" rIns="72000" bIns="36000" rtlCol="0" anchor="t">
            <a:noAutofit/>
          </a:bodyPr>
          <a:lstStyle/>
          <a:p>
            <a:pPr marL="0" marR="0" lvl="0" indent="0" algn="ctr" defTabSz="914400" rtl="0" eaLnBrk="1" fontAlgn="base" latinLnBrk="0" hangingPunct="1">
              <a:lnSpc>
                <a:spcPct val="100000"/>
              </a:lnSpc>
              <a:spcBef>
                <a:spcPts val="800"/>
              </a:spcBef>
              <a:spcAft>
                <a:spcPct val="0"/>
              </a:spcAft>
              <a:buClrTx/>
              <a:buSzTx/>
              <a:buFontTx/>
              <a:buNone/>
              <a:tabLst/>
              <a:defRPr/>
            </a:pPr>
            <a:r>
              <a:rPr kumimoji="0" lang="en-US" sz="1800" b="0" i="0" u="none" strike="noStrike" kern="1000" cap="none" spc="-30" normalizeH="0" baseline="0" noProof="0">
                <a:ln>
                  <a:noFill/>
                </a:ln>
                <a:solidFill>
                  <a:srgbClr val="FFFFFF"/>
                </a:solidFill>
                <a:effectLst/>
                <a:uLnTx/>
                <a:uFillTx/>
                <a:latin typeface="Ericsson Hilda"/>
                <a:ea typeface="+mn-ea"/>
                <a:cs typeface="+mn-cs"/>
              </a:rPr>
              <a:t>Telco IT </a:t>
            </a:r>
          </a:p>
          <a:p>
            <a:pPr marL="0" marR="0" lvl="0" indent="0" algn="ctr" defTabSz="914400" rtl="0" eaLnBrk="1" fontAlgn="base" latinLnBrk="0" hangingPunct="1">
              <a:lnSpc>
                <a:spcPct val="100000"/>
              </a:lnSpc>
              <a:spcBef>
                <a:spcPts val="800"/>
              </a:spcBef>
              <a:spcAft>
                <a:spcPct val="0"/>
              </a:spcAft>
              <a:buClrTx/>
              <a:buSzTx/>
              <a:buFontTx/>
              <a:buNone/>
              <a:tabLst/>
              <a:defRPr/>
            </a:pPr>
            <a:r>
              <a:rPr kumimoji="0" lang="en-US" sz="1800" b="0" i="0" u="none" strike="noStrike" kern="1000" cap="none" spc="-30" normalizeH="0" baseline="0" noProof="0">
                <a:ln>
                  <a:noFill/>
                </a:ln>
                <a:solidFill>
                  <a:srgbClr val="FFFFFF"/>
                </a:solidFill>
                <a:effectLst/>
                <a:uLnTx/>
                <a:uFillTx/>
                <a:latin typeface="Ericsson Hilda"/>
                <a:ea typeface="+mn-ea"/>
                <a:cs typeface="+mn-cs"/>
              </a:rPr>
              <a:t>AI</a:t>
            </a:r>
          </a:p>
          <a:p>
            <a:pPr marL="0" marR="0" lvl="0" indent="0" algn="ctr" defTabSz="914400" rtl="0" eaLnBrk="1" fontAlgn="base" latinLnBrk="0" hangingPunct="1">
              <a:lnSpc>
                <a:spcPct val="100000"/>
              </a:lnSpc>
              <a:spcBef>
                <a:spcPts val="800"/>
              </a:spcBef>
              <a:spcAft>
                <a:spcPct val="0"/>
              </a:spcAft>
              <a:buClrTx/>
              <a:buSzTx/>
              <a:buFontTx/>
              <a:buNone/>
              <a:tabLst/>
              <a:defRPr/>
            </a:pPr>
            <a:r>
              <a:rPr kumimoji="0" lang="en-US" sz="1800" b="0" i="0" u="none" strike="noStrike" kern="1000" cap="none" spc="-30" normalizeH="0" baseline="0" noProof="0">
                <a:ln>
                  <a:noFill/>
                </a:ln>
                <a:solidFill>
                  <a:srgbClr val="FFFFFF"/>
                </a:solidFill>
                <a:effectLst/>
                <a:uLnTx/>
                <a:uFillTx/>
                <a:latin typeface="Ericsson Hilda"/>
                <a:ea typeface="+mn-ea"/>
                <a:cs typeface="+mn-cs"/>
              </a:rPr>
              <a:t>Engine</a:t>
            </a:r>
          </a:p>
        </p:txBody>
      </p:sp>
      <p:sp>
        <p:nvSpPr>
          <p:cNvPr id="77" name="TextBox 76">
            <a:extLst>
              <a:ext uri="{FF2B5EF4-FFF2-40B4-BE49-F238E27FC236}">
                <a16:creationId xmlns:a16="http://schemas.microsoft.com/office/drawing/2014/main" id="{CC53A61C-7CBB-CBA4-0A89-E09324107F3C}"/>
              </a:ext>
            </a:extLst>
          </p:cNvPr>
          <p:cNvSpPr txBox="1"/>
          <p:nvPr/>
        </p:nvSpPr>
        <p:spPr>
          <a:xfrm>
            <a:off x="9424011" y="4414533"/>
            <a:ext cx="950734" cy="347112"/>
          </a:xfrm>
          <a:prstGeom prst="rect">
            <a:avLst/>
          </a:prstGeom>
          <a:solidFill>
            <a:schemeClr val="tx2">
              <a:lumMod val="25000"/>
            </a:schemeClr>
          </a:solidFill>
        </p:spPr>
        <p:txBody>
          <a:bodyPr vert="horz" wrap="square" lIns="72000" tIns="36000" rIns="72000" bIns="36000" rtlCol="0" anchor="t">
            <a:noAutofit/>
          </a:bodyPr>
          <a:lstStyle/>
          <a:p>
            <a:pPr marL="0" marR="0" lvl="0" indent="0" algn="ctr" defTabSz="914400" rtl="0" eaLnBrk="1" fontAlgn="base" latinLnBrk="0" hangingPunct="1">
              <a:lnSpc>
                <a:spcPct val="100000"/>
              </a:lnSpc>
              <a:spcBef>
                <a:spcPts val="800"/>
              </a:spcBef>
              <a:spcAft>
                <a:spcPct val="0"/>
              </a:spcAft>
              <a:buClrTx/>
              <a:buSzTx/>
              <a:buFontTx/>
              <a:buNone/>
              <a:tabLst/>
              <a:defRPr/>
            </a:pPr>
            <a:r>
              <a:rPr kumimoji="0" lang="en-US" sz="1100" b="0" i="0" u="none" strike="noStrike" kern="1000" cap="none" spc="-30" normalizeH="0" baseline="0" noProof="0" err="1">
                <a:ln>
                  <a:noFill/>
                </a:ln>
                <a:solidFill>
                  <a:srgbClr val="FFFFFF"/>
                </a:solidFill>
                <a:effectLst/>
                <a:uLnTx/>
                <a:uFillTx/>
                <a:latin typeface="Ericsson Hilda"/>
                <a:ea typeface="+mn-ea"/>
                <a:cs typeface="+mn-cs"/>
              </a:rPr>
              <a:t>LLMOps</a:t>
            </a:r>
            <a:endParaRPr kumimoji="0" lang="en-US" sz="1100" b="0" i="0" u="none" strike="noStrike" kern="1000" cap="none" spc="-30" normalizeH="0" baseline="0" noProof="0">
              <a:ln>
                <a:noFill/>
              </a:ln>
              <a:solidFill>
                <a:srgbClr val="FFFFFF"/>
              </a:solidFill>
              <a:effectLst/>
              <a:uLnTx/>
              <a:uFillTx/>
              <a:latin typeface="Ericsson Hilda"/>
              <a:ea typeface="+mn-ea"/>
              <a:cs typeface="+mn-cs"/>
            </a:endParaRPr>
          </a:p>
        </p:txBody>
      </p:sp>
      <p:sp>
        <p:nvSpPr>
          <p:cNvPr id="78" name="TextBox 77">
            <a:extLst>
              <a:ext uri="{FF2B5EF4-FFF2-40B4-BE49-F238E27FC236}">
                <a16:creationId xmlns:a16="http://schemas.microsoft.com/office/drawing/2014/main" id="{5B6908BC-8E84-2D5A-8A83-DF3A40C4E413}"/>
              </a:ext>
            </a:extLst>
          </p:cNvPr>
          <p:cNvSpPr txBox="1"/>
          <p:nvPr/>
        </p:nvSpPr>
        <p:spPr>
          <a:xfrm>
            <a:off x="3227083" y="4422344"/>
            <a:ext cx="950734" cy="347112"/>
          </a:xfrm>
          <a:prstGeom prst="rect">
            <a:avLst/>
          </a:prstGeom>
          <a:solidFill>
            <a:schemeClr val="tx2">
              <a:lumMod val="25000"/>
            </a:schemeClr>
          </a:solidFill>
        </p:spPr>
        <p:txBody>
          <a:bodyPr vert="horz" wrap="square" lIns="72000" tIns="36000" rIns="72000" bIns="36000" rtlCol="0" anchor="t">
            <a:noAutofit/>
          </a:bodyPr>
          <a:lstStyle/>
          <a:p>
            <a:pPr marL="0" marR="0" lvl="0" indent="0" algn="ctr" defTabSz="914400" rtl="0" eaLnBrk="1" fontAlgn="base" latinLnBrk="0" hangingPunct="1">
              <a:lnSpc>
                <a:spcPct val="100000"/>
              </a:lnSpc>
              <a:spcBef>
                <a:spcPts val="800"/>
              </a:spcBef>
              <a:spcAft>
                <a:spcPct val="0"/>
              </a:spcAft>
              <a:buClrTx/>
              <a:buSzTx/>
              <a:buFontTx/>
              <a:buNone/>
              <a:tabLst/>
              <a:defRPr/>
            </a:pPr>
            <a:r>
              <a:rPr kumimoji="0" lang="en-US" sz="1100" b="0" i="0" u="none" strike="noStrike" kern="1000" cap="none" spc="-30" normalizeH="0" baseline="0" noProof="0">
                <a:ln>
                  <a:noFill/>
                </a:ln>
                <a:solidFill>
                  <a:srgbClr val="FFFFFF"/>
                </a:solidFill>
                <a:effectLst/>
                <a:uLnTx/>
                <a:uFillTx/>
                <a:latin typeface="Ericsson Hilda"/>
                <a:ea typeface="+mn-ea"/>
                <a:cs typeface="+mn-cs"/>
              </a:rPr>
              <a:t>MLOps</a:t>
            </a:r>
          </a:p>
        </p:txBody>
      </p:sp>
    </p:spTree>
    <p:extLst>
      <p:ext uri="{BB962C8B-B14F-4D97-AF65-F5344CB8AC3E}">
        <p14:creationId xmlns:p14="http://schemas.microsoft.com/office/powerpoint/2010/main" val="1037557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72B1808-F99D-6AF4-B048-F1D51F975A69}"/>
              </a:ext>
            </a:extLst>
          </p:cNvPr>
          <p:cNvSpPr>
            <a:spLocks noGrp="1"/>
          </p:cNvSpPr>
          <p:nvPr>
            <p:ph type="title"/>
          </p:nvPr>
        </p:nvSpPr>
        <p:spPr>
          <a:xfrm>
            <a:off x="479424" y="476250"/>
            <a:ext cx="9345511" cy="1081088"/>
          </a:xfrm>
        </p:spPr>
        <p:txBody>
          <a:bodyPr/>
          <a:lstStyle/>
          <a:p>
            <a:r>
              <a:rPr lang="en-US" sz="4000">
                <a:solidFill>
                  <a:srgbClr val="181818"/>
                </a:solidFill>
                <a:effectLst/>
                <a:latin typeface="Ericsson Hilda Light" panose="00000400000000000000" pitchFamily="2" charset="0"/>
              </a:rPr>
              <a:t>Benefits of </a:t>
            </a:r>
            <a:r>
              <a:rPr lang="en-US">
                <a:solidFill>
                  <a:srgbClr val="181818"/>
                </a:solidFill>
                <a:latin typeface="Ericsson Hilda Light" panose="00000400000000000000" pitchFamily="2" charset="0"/>
              </a:rPr>
              <a:t>collaboration</a:t>
            </a:r>
            <a:endParaRPr lang="en-US"/>
          </a:p>
        </p:txBody>
      </p:sp>
      <p:sp>
        <p:nvSpPr>
          <p:cNvPr id="7" name="Content Placeholder 6">
            <a:extLst>
              <a:ext uri="{FF2B5EF4-FFF2-40B4-BE49-F238E27FC236}">
                <a16:creationId xmlns:a16="http://schemas.microsoft.com/office/drawing/2014/main" id="{FA6555DA-44B2-0C18-D447-73335F28A0DD}"/>
              </a:ext>
            </a:extLst>
          </p:cNvPr>
          <p:cNvSpPr>
            <a:spLocks noGrp="1"/>
          </p:cNvSpPr>
          <p:nvPr>
            <p:ph sz="half" idx="1"/>
          </p:nvPr>
        </p:nvSpPr>
        <p:spPr>
          <a:xfrm>
            <a:off x="704613" y="3827835"/>
            <a:ext cx="5472113" cy="2882968"/>
          </a:xfrm>
        </p:spPr>
        <p:txBody>
          <a:bodyPr/>
          <a:lstStyle/>
          <a:p>
            <a:pPr marL="265176" indent="-265176" algn="l" rtl="0" eaLnBrk="1" hangingPunct="1">
              <a:spcBef>
                <a:spcPts val="800"/>
              </a:spcBef>
              <a:buFont typeface="Arial" panose="020B0604020202020204" pitchFamily="34" charset="0"/>
              <a:buChar char="•"/>
            </a:pPr>
            <a:r>
              <a:rPr lang="en-US" sz="1600">
                <a:solidFill>
                  <a:srgbClr val="181818"/>
                </a:solidFill>
                <a:effectLst/>
                <a:latin typeface="Ericsson Hilda" panose="00000500000000000000" pitchFamily="2" charset="0"/>
              </a:rPr>
              <a:t>Enhances Ericsson's position as a technology leader</a:t>
            </a:r>
          </a:p>
          <a:p>
            <a:pPr marL="265176" indent="-265176" algn="l" rtl="0" eaLnBrk="1" hangingPunct="1">
              <a:spcBef>
                <a:spcPts val="800"/>
              </a:spcBef>
              <a:buFont typeface="Arial" panose="020B0604020202020204" pitchFamily="34" charset="0"/>
              <a:buChar char="•"/>
            </a:pPr>
            <a:r>
              <a:rPr lang="en-US" sz="1600">
                <a:solidFill>
                  <a:srgbClr val="181818"/>
                </a:solidFill>
                <a:effectLst/>
                <a:latin typeface="Ericsson Hilda" panose="00000500000000000000" pitchFamily="2" charset="0"/>
              </a:rPr>
              <a:t>Intellectual property – e.g. patents and publications</a:t>
            </a:r>
          </a:p>
          <a:p>
            <a:pPr marL="265176" indent="-265176" algn="l" rtl="0" eaLnBrk="1" hangingPunct="1">
              <a:spcBef>
                <a:spcPts val="800"/>
              </a:spcBef>
              <a:buFont typeface="Arial" panose="020B0604020202020204" pitchFamily="34" charset="0"/>
              <a:buChar char="•"/>
            </a:pPr>
            <a:r>
              <a:rPr lang="en-US" sz="1600">
                <a:solidFill>
                  <a:srgbClr val="181818"/>
                </a:solidFill>
                <a:effectLst/>
                <a:latin typeface="Ericsson Hilda" panose="00000500000000000000" pitchFamily="2" charset="0"/>
              </a:rPr>
              <a:t>Expert insights and expertise</a:t>
            </a:r>
          </a:p>
          <a:p>
            <a:pPr marL="265176" indent="-265176" algn="l" rtl="0" eaLnBrk="1" hangingPunct="1">
              <a:spcBef>
                <a:spcPts val="800"/>
              </a:spcBef>
              <a:buFont typeface="Arial" panose="020B0604020202020204" pitchFamily="34" charset="0"/>
              <a:buChar char="•"/>
            </a:pPr>
            <a:r>
              <a:rPr lang="en-US" sz="1600">
                <a:solidFill>
                  <a:srgbClr val="181818"/>
                </a:solidFill>
                <a:latin typeface="Ericsson Hilda" panose="00000500000000000000" pitchFamily="2" charset="0"/>
              </a:rPr>
              <a:t>Boost innovation capability</a:t>
            </a:r>
            <a:endParaRPr lang="en-US" sz="1600"/>
          </a:p>
        </p:txBody>
      </p:sp>
      <p:sp>
        <p:nvSpPr>
          <p:cNvPr id="8" name="Content Placeholder 7">
            <a:extLst>
              <a:ext uri="{FF2B5EF4-FFF2-40B4-BE49-F238E27FC236}">
                <a16:creationId xmlns:a16="http://schemas.microsoft.com/office/drawing/2014/main" id="{23702B93-47BD-CC90-28DB-FF2EBB5D42D8}"/>
              </a:ext>
            </a:extLst>
          </p:cNvPr>
          <p:cNvSpPr>
            <a:spLocks noGrp="1"/>
          </p:cNvSpPr>
          <p:nvPr>
            <p:ph sz="quarter" idx="3"/>
          </p:nvPr>
        </p:nvSpPr>
        <p:spPr>
          <a:xfrm>
            <a:off x="7000672" y="3827835"/>
            <a:ext cx="4380689" cy="2727326"/>
          </a:xfrm>
        </p:spPr>
        <p:txBody>
          <a:bodyPr/>
          <a:lstStyle/>
          <a:p>
            <a:pPr marL="265176" indent="-265176" algn="l" rtl="0" eaLnBrk="1" hangingPunct="1">
              <a:spcBef>
                <a:spcPts val="800"/>
              </a:spcBef>
              <a:buFont typeface="Arial" panose="020B0604020202020204" pitchFamily="34" charset="0"/>
              <a:buChar char="•"/>
            </a:pPr>
            <a:r>
              <a:rPr lang="en-US" sz="1600">
                <a:solidFill>
                  <a:srgbClr val="181818"/>
                </a:solidFill>
                <a:effectLst/>
                <a:latin typeface="Ericsson Hilda" panose="00000500000000000000" pitchFamily="2" charset="0"/>
              </a:rPr>
              <a:t>Real-world challenges</a:t>
            </a:r>
          </a:p>
          <a:p>
            <a:pPr marL="265176" indent="-265176">
              <a:buFont typeface="Arial" panose="020B0604020202020204" pitchFamily="34" charset="0"/>
              <a:buChar char="•"/>
            </a:pPr>
            <a:r>
              <a:rPr lang="en-US" sz="1600">
                <a:solidFill>
                  <a:srgbClr val="181818"/>
                </a:solidFill>
                <a:latin typeface="Ericsson Hilda" panose="00000500000000000000" pitchFamily="2" charset="0"/>
              </a:rPr>
              <a:t>Impact the industry</a:t>
            </a:r>
          </a:p>
          <a:p>
            <a:pPr marL="265176" indent="-265176">
              <a:buFont typeface="Arial" panose="020B0604020202020204" pitchFamily="34" charset="0"/>
              <a:buChar char="•"/>
            </a:pPr>
            <a:r>
              <a:rPr lang="en-US" sz="1600">
                <a:solidFill>
                  <a:srgbClr val="181818"/>
                </a:solidFill>
                <a:effectLst/>
                <a:latin typeface="Ericsson Hilda" panose="00000500000000000000" pitchFamily="2" charset="0"/>
              </a:rPr>
              <a:t>Contribute to new products, new features</a:t>
            </a:r>
          </a:p>
          <a:p>
            <a:pPr marL="265176" indent="-265176" algn="l" rtl="0" eaLnBrk="1" hangingPunct="1">
              <a:spcBef>
                <a:spcPts val="800"/>
              </a:spcBef>
              <a:buFont typeface="Arial" panose="020B0604020202020204" pitchFamily="34" charset="0"/>
              <a:buChar char="•"/>
            </a:pPr>
            <a:r>
              <a:rPr lang="en-US" sz="1600">
                <a:solidFill>
                  <a:srgbClr val="181818"/>
                </a:solidFill>
                <a:latin typeface="Ericsson Hilda" panose="00000500000000000000" pitchFamily="2" charset="0"/>
              </a:rPr>
              <a:t>Attract more funding and resources</a:t>
            </a:r>
            <a:endParaRPr lang="en-US" sz="1600">
              <a:solidFill>
                <a:srgbClr val="181818"/>
              </a:solidFill>
              <a:effectLst/>
              <a:latin typeface="Ericsson Hilda" panose="00000500000000000000" pitchFamily="2" charset="0"/>
            </a:endParaRPr>
          </a:p>
          <a:p>
            <a:pPr marL="0" indent="0" algn="l" rtl="0" eaLnBrk="1" hangingPunct="1">
              <a:spcBef>
                <a:spcPts val="800"/>
              </a:spcBef>
              <a:buNone/>
            </a:pPr>
            <a:endParaRPr lang="en-US" sz="1600"/>
          </a:p>
        </p:txBody>
      </p:sp>
      <p:pic>
        <p:nvPicPr>
          <p:cNvPr id="2052" name="Picture 4" descr="Ericsson - Wikipedia">
            <a:extLst>
              <a:ext uri="{FF2B5EF4-FFF2-40B4-BE49-F238E27FC236}">
                <a16:creationId xmlns:a16="http://schemas.microsoft.com/office/drawing/2014/main" id="{3CFD719E-D7DC-CBD1-61D9-F28CB387E4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31855" y="2405165"/>
            <a:ext cx="1112774" cy="973677"/>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Rounded Corners 2">
            <a:extLst>
              <a:ext uri="{FF2B5EF4-FFF2-40B4-BE49-F238E27FC236}">
                <a16:creationId xmlns:a16="http://schemas.microsoft.com/office/drawing/2014/main" id="{823E87A7-3D37-3CF5-4961-2F1F349DA32C}"/>
              </a:ext>
            </a:extLst>
          </p:cNvPr>
          <p:cNvSpPr/>
          <p:nvPr/>
        </p:nvSpPr>
        <p:spPr bwMode="auto">
          <a:xfrm>
            <a:off x="594198" y="1557338"/>
            <a:ext cx="5018662" cy="4598988"/>
          </a:xfrm>
          <a:prstGeom prst="roundRect">
            <a:avLst>
              <a:gd name="adj" fmla="val 8545"/>
            </a:avLst>
          </a:prstGeom>
          <a:noFill/>
          <a:ln w="19050" cap="flat" cmpd="sng" algn="ctr">
            <a:solidFill>
              <a:schemeClr val="accent1">
                <a:lumMod val="20000"/>
                <a:lumOff val="80000"/>
              </a:schemeClr>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err="1">
              <a:solidFill>
                <a:srgbClr val="FFFFFF"/>
              </a:solidFill>
              <a:latin typeface="+mn-lt"/>
            </a:endParaRPr>
          </a:p>
        </p:txBody>
      </p:sp>
      <p:pic>
        <p:nvPicPr>
          <p:cNvPr id="2054" name="Picture 6" descr="HUN-REN SZTAKI - MATLAB Access for Everyone - MATLAB &amp; Simulink">
            <a:extLst>
              <a:ext uri="{FF2B5EF4-FFF2-40B4-BE49-F238E27FC236}">
                <a16:creationId xmlns:a16="http://schemas.microsoft.com/office/drawing/2014/main" id="{1DDDD4D9-2A18-3208-A103-87A65338AF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9797" y="2200378"/>
            <a:ext cx="3429000" cy="128587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Rounded Corners 3">
            <a:extLst>
              <a:ext uri="{FF2B5EF4-FFF2-40B4-BE49-F238E27FC236}">
                <a16:creationId xmlns:a16="http://schemas.microsoft.com/office/drawing/2014/main" id="{11040EC5-4C82-5EDA-DD48-2FEE3D9EBBC9}"/>
              </a:ext>
            </a:extLst>
          </p:cNvPr>
          <p:cNvSpPr/>
          <p:nvPr/>
        </p:nvSpPr>
        <p:spPr bwMode="auto">
          <a:xfrm>
            <a:off x="6579140" y="1557338"/>
            <a:ext cx="5018662" cy="4598988"/>
          </a:xfrm>
          <a:prstGeom prst="roundRect">
            <a:avLst>
              <a:gd name="adj" fmla="val 8545"/>
            </a:avLst>
          </a:prstGeom>
          <a:noFill/>
          <a:ln w="19050" cap="flat" cmpd="sng" algn="ctr">
            <a:solidFill>
              <a:schemeClr val="accent1">
                <a:lumMod val="20000"/>
                <a:lumOff val="80000"/>
              </a:schemeClr>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180000" indent="-180000" algn="l">
              <a:spcBef>
                <a:spcPts val="800"/>
              </a:spcBef>
              <a:buFont typeface="Ericsson Hilda" panose="00000500000000000000" pitchFamily="2" charset="0"/>
              <a:buChar char="●"/>
            </a:pPr>
            <a:endParaRPr lang="en-US" err="1">
              <a:solidFill>
                <a:srgbClr val="FFFFFF"/>
              </a:solidFill>
              <a:latin typeface="+mn-lt"/>
            </a:endParaRPr>
          </a:p>
        </p:txBody>
      </p:sp>
    </p:spTree>
    <p:extLst>
      <p:ext uri="{BB962C8B-B14F-4D97-AF65-F5344CB8AC3E}">
        <p14:creationId xmlns:p14="http://schemas.microsoft.com/office/powerpoint/2010/main" val="2972132730"/>
      </p:ext>
    </p:extLst>
  </p:cSld>
  <p:clrMapOvr>
    <a:masterClrMapping/>
  </p:clrMapOvr>
</p:sld>
</file>

<file path=ppt/theme/theme1.xml><?xml version="1.0" encoding="utf-8"?>
<a:theme xmlns:a="http://schemas.openxmlformats.org/drawingml/2006/main" name="PresentationTemplate2021">
  <a:themeElements>
    <a:clrScheme name="Ericsson">
      <a:dk1>
        <a:srgbClr val="181818"/>
      </a:dk1>
      <a:lt1>
        <a:srgbClr val="FFFFFF"/>
      </a:lt1>
      <a:dk2>
        <a:srgbClr val="181818"/>
      </a:dk2>
      <a:lt2>
        <a:srgbClr val="E0E0E0"/>
      </a:lt2>
      <a:accent1>
        <a:srgbClr val="0082F0"/>
      </a:accent1>
      <a:accent2>
        <a:srgbClr val="0FC373"/>
      </a:accent2>
      <a:accent3>
        <a:srgbClr val="AF78D2"/>
      </a:accent3>
      <a:accent4>
        <a:srgbClr val="FAD22D"/>
      </a:accent4>
      <a:accent5>
        <a:srgbClr val="FF8C0A"/>
      </a:accent5>
      <a:accent6>
        <a:srgbClr val="FF3232"/>
      </a:accent6>
      <a:hlink>
        <a:srgbClr val="0082F0"/>
      </a:hlink>
      <a:folHlink>
        <a:srgbClr val="040969"/>
      </a:folHlink>
    </a:clrScheme>
    <a:fontScheme name="Ericsson">
      <a:majorFont>
        <a:latin typeface="Ericsson Hilda Light"/>
        <a:ea typeface=""/>
        <a:cs typeface=""/>
      </a:majorFont>
      <a:minorFont>
        <a:latin typeface="Ericsson Hild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12700" cap="flat" cmpd="sng" algn="ctr">
          <a:noFill/>
          <a:prstDash val="solid"/>
          <a:round/>
          <a:headEnd type="none" w="med" len="med"/>
          <a:tailEnd type="none" w="med" len="med"/>
        </a:ln>
        <a:effectLst/>
      </a:spPr>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defPPr marL="180000" indent="-180000" algn="l">
          <a:spcBef>
            <a:spcPts val="800"/>
          </a:spcBef>
          <a:buFont typeface="Ericsson Hilda" panose="00000500000000000000" pitchFamily="2" charset="0"/>
          <a:buChar char="●"/>
          <a:defRPr dirty="0" err="1" smtClean="0">
            <a:solidFill>
              <a:srgbClr val="FFFFFF"/>
            </a:solidFill>
            <a:latin typeface="+mn-lt"/>
          </a:defRPr>
        </a:defPPr>
      </a:lstStyle>
    </a:spDef>
    <a:lnDef>
      <a:spPr bwMode="auto">
        <a:solidFill>
          <a:schemeClr val="accent1"/>
        </a:solidFill>
        <a:ln w="12700" cap="flat" cmpd="sng" algn="ctr">
          <a:solidFill>
            <a:schemeClr val="tx1"/>
          </a:solidFill>
          <a:prstDash val="solid"/>
          <a:round/>
          <a:headEnd type="none" w="med" len="med"/>
          <a:tailEnd type="none"/>
        </a:ln>
        <a:effectLst/>
      </a:spPr>
      <a:bodyPr/>
      <a:lstStyle/>
    </a:lnDef>
    <a:txDef>
      <a:spPr/>
      <a:bodyPr vert="horz" wrap="square" lIns="72000" tIns="36000" rIns="72000" bIns="36000" rtlCol="0" anchor="t">
        <a:noAutofit/>
      </a:bodyPr>
      <a:lstStyle>
        <a:defPPr marL="180000" marR="0" indent="-180000" algn="l" defTabSz="914400" rtl="0" eaLnBrk="1" fontAlgn="base" latinLnBrk="0" hangingPunct="1">
          <a:lnSpc>
            <a:spcPct val="100000"/>
          </a:lnSpc>
          <a:spcBef>
            <a:spcPts val="800"/>
          </a:spcBef>
          <a:spcAft>
            <a:spcPct val="0"/>
          </a:spcAft>
          <a:buClrTx/>
          <a:buSzTx/>
          <a:buFont typeface="Ericsson Hilda" panose="00000500000000000000" pitchFamily="2" charset="0"/>
          <a:buChar char="●"/>
          <a:tabLst/>
          <a:defRPr kumimoji="0" sz="2000" b="0" i="0" u="none" strike="noStrike" kern="1000" cap="none" spc="-30" normalizeH="0" baseline="0" noProof="0" dirty="0" smtClean="0">
            <a:ln>
              <a:noFill/>
            </a:ln>
            <a:solidFill>
              <a:schemeClr val="tx1"/>
            </a:solidFill>
            <a:effectLst/>
            <a:uLnTx/>
            <a:uFillTx/>
            <a:latin typeface="Ericsson Hilda"/>
            <a:ea typeface="+mn-ea"/>
            <a:cs typeface="+mn-cs"/>
          </a:defRPr>
        </a:defPPr>
      </a:lstStyle>
    </a:txDef>
  </a:objectDefaults>
  <a:extraClrSchemeLst>
    <a:extraClrScheme>
      <a:clrScheme name="Landscape2009 1">
        <a:dk1>
          <a:srgbClr val="58585A"/>
        </a:dk1>
        <a:lt1>
          <a:srgbClr val="FFFFFF"/>
        </a:lt1>
        <a:dk2>
          <a:srgbClr val="00285E"/>
        </a:dk2>
        <a:lt2>
          <a:srgbClr val="B1B3B4"/>
        </a:lt2>
        <a:accent1>
          <a:srgbClr val="89BA17"/>
        </a:accent1>
        <a:accent2>
          <a:srgbClr val="F08A00"/>
        </a:accent2>
        <a:accent3>
          <a:srgbClr val="FFFFFF"/>
        </a:accent3>
        <a:accent4>
          <a:srgbClr val="4A4A4C"/>
        </a:accent4>
        <a:accent5>
          <a:srgbClr val="C4D9AB"/>
        </a:accent5>
        <a:accent6>
          <a:srgbClr val="D97D00"/>
        </a:accent6>
        <a:hlink>
          <a:srgbClr val="00A9D4"/>
        </a:hlink>
        <a:folHlink>
          <a:srgbClr val="00625F"/>
        </a:folHlink>
      </a:clrScheme>
      <a:clrMap bg1="lt1" tx1="dk1" bg2="lt2" tx2="dk2" accent1="accent1" accent2="accent2" accent3="accent3" accent4="accent4" accent5="accent5" accent6="accent6" hlink="hlink" folHlink="folHlink"/>
    </a:extraClrScheme>
  </a:extraClrSchemeLst>
  <a:custClrLst>
    <a:custClr name="Primary Ericsson Blue 1">
      <a:srgbClr val="000082"/>
    </a:custClr>
    <a:custClr name="Primary Ericsson Blue 2">
      <a:srgbClr val="0050CA"/>
    </a:custClr>
    <a:custClr name="Primary Ericsson Blue">
      <a:srgbClr val="0082F0"/>
    </a:custClr>
    <a:custClr name="Primary Ericsson Blue 3">
      <a:srgbClr val="48A8FA"/>
    </a:custClr>
    <a:custClr name="Primary Ericsson Blue 4">
      <a:srgbClr val="85CCFF"/>
    </a:custClr>
    <a:custClr name="Secondary Ericsson Green">
      <a:srgbClr val="0FC373"/>
    </a:custClr>
    <a:custClr name="Secondary Ericsson Purple">
      <a:srgbClr val="AF78D2"/>
    </a:custClr>
    <a:custClr name="Secondary Ericsson Yellow">
      <a:srgbClr val="FAD22D"/>
    </a:custClr>
    <a:custClr name="Secondary Ericsson Orange">
      <a:srgbClr val="FF8C0A"/>
    </a:custClr>
    <a:custClr name="Secondary Ericsson Red">
      <a:srgbClr val="FF3232"/>
    </a:custClr>
    <a:custClr name="Secondary Ericsson Black">
      <a:srgbClr val="000000"/>
    </a:custClr>
    <a:custClr name="Secondary Ericsson Gray 1">
      <a:srgbClr val="242424"/>
    </a:custClr>
    <a:custClr name="Secondary Ericsson Gray 2">
      <a:srgbClr val="767676"/>
    </a:custClr>
    <a:custClr name="Secondary Ericsson Gray 3">
      <a:srgbClr val="A0A0A0"/>
    </a:custClr>
    <a:custClr name="Secondary Ericsson Gray 4">
      <a:srgbClr val="E0E0E0"/>
    </a:custClr>
    <a:custClr name="Secondary Ericsson Gray 5">
      <a:srgbClr val="F2F2F2"/>
    </a:custClr>
    <a:custClr name="Secondary Ericsson White">
      <a:srgbClr val="FFFFFF"/>
    </a:custClr>
  </a:custClrLst>
  <a:extLst>
    <a:ext uri="{05A4C25C-085E-4340-85A3-A5531E510DB2}">
      <thm15:themeFamily xmlns:thm15="http://schemas.microsoft.com/office/thememl/2012/main" name="PresentationTemplate2017.potx" id="{775AD81A-0AF6-45CB-889B-779F764C8091}" vid="{622262D2-9439-4A46-819E-379D679C1385}"/>
    </a:ext>
  </a:ext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Ericsson Hilda" panose="020F0302020204030204"/>
        <a:ea typeface=""/>
        <a:cs typeface=""/>
        <a:font script="Jpan" typeface="游ゴシック Light"/>
        <a:font script="Hang" typeface="맑은 고딕"/>
        <a:font script="Hans" typeface="等线 Light"/>
        <a:font script="Hant" typeface="新細明體"/>
        <a:font script="Arab" typeface="Ericsson Hilda"/>
        <a:font script="Hebr" typeface="Ericsson Hilda"/>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Ericsson Hilda"/>
        <a:font script="Uigh" typeface="Microsoft Uighur"/>
        <a:font script="Geor" typeface="Sylfaen"/>
        <a:font script="Armn" typeface="Ericsson Hilda Light"/>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Ericsson Hilda" panose="020F0502020204030204"/>
        <a:ea typeface=""/>
        <a:cs typeface=""/>
        <a:font script="Jpan" typeface="游ゴシック"/>
        <a:font script="Hang" typeface="맑은 고딕"/>
        <a:font script="Hans" typeface="等线"/>
        <a:font script="Hant" typeface="新細明體"/>
        <a:font script="Arab" typeface="Ericsson Hilda Light"/>
        <a:font script="Hebr" typeface="Ericsson Hilda Ligh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Ericsson Hilda Light"/>
        <a:font script="Uigh" typeface="Microsoft Uighur"/>
        <a:font script="Geor" typeface="Sylfaen"/>
        <a:font script="Armn" typeface="Ericsson Hilda Light"/>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Primary Ericsson Blue 1">
      <a:srgbClr val="000082"/>
    </a:custClr>
    <a:custClr name="Primary Ericsson Blue 2">
      <a:srgbClr val="0050CA"/>
    </a:custClr>
    <a:custClr name="Primary Ericsson Blue">
      <a:srgbClr val="0082F0"/>
    </a:custClr>
    <a:custClr name="Primary Ericsson Blue 3">
      <a:srgbClr val="48A8FA"/>
    </a:custClr>
    <a:custClr name="Primary Ericsson Blue 4">
      <a:srgbClr val="85CCFF"/>
    </a:custClr>
    <a:custClr name="Secondary Ericsson Green">
      <a:srgbClr val="0FC373"/>
    </a:custClr>
    <a:custClr name="Secondary Ericsson Purple">
      <a:srgbClr val="AF78D2"/>
    </a:custClr>
    <a:custClr name="Secondary Ericsson Yellow">
      <a:srgbClr val="FAD22D"/>
    </a:custClr>
    <a:custClr name="Secondary Ericsson Orange">
      <a:srgbClr val="FF8C0A"/>
    </a:custClr>
    <a:custClr name="Secondary Ericsson Red">
      <a:srgbClr val="FF3232"/>
    </a:custClr>
    <a:custClr name="Secondary Ericsson Black">
      <a:srgbClr val="000000"/>
    </a:custClr>
    <a:custClr name="Secondary Ericsson Gray 1">
      <a:srgbClr val="242424"/>
    </a:custClr>
    <a:custClr name="Secondary Ericsson Gray 2">
      <a:srgbClr val="767676"/>
    </a:custClr>
    <a:custClr name="Secondary Ericsson Gray 3">
      <a:srgbClr val="A0A0A0"/>
    </a:custClr>
    <a:custClr name="Secondary Ericsson Gray 4">
      <a:srgbClr val="E0E0E0"/>
    </a:custClr>
    <a:custClr name="Secondary Ericsson Gray 5">
      <a:srgbClr val="F2F2F2"/>
    </a:custClr>
    <a:custClr name="Secondary Ericsson White">
      <a:srgbClr val="FFFFFF"/>
    </a:custClr>
  </a:custClr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Ericsson Hilda" panose="020F0302020204030204"/>
        <a:ea typeface=""/>
        <a:cs typeface=""/>
        <a:font script="Jpan" typeface="游ゴシック Light"/>
        <a:font script="Hang" typeface="맑은 고딕"/>
        <a:font script="Hans" typeface="等线 Light"/>
        <a:font script="Hant" typeface="新細明體"/>
        <a:font script="Arab" typeface="Ericsson Hilda"/>
        <a:font script="Hebr" typeface="Ericsson Hilda"/>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Ericsson Hilda"/>
        <a:font script="Uigh" typeface="Microsoft Uighur"/>
        <a:font script="Geor" typeface="Sylfaen"/>
        <a:font script="Armn" typeface="Ericsson Hilda"/>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Ericsson Hilda" panose="020F0502020204030204"/>
        <a:ea typeface=""/>
        <a:cs typeface=""/>
        <a:font script="Jpan" typeface="游ゴシック"/>
        <a:font script="Hang" typeface="맑은 고딕"/>
        <a:font script="Hans" typeface="等线"/>
        <a:font script="Hant" typeface="新細明體"/>
        <a:font script="Arab" typeface="Ericsson Hilda"/>
        <a:font script="Hebr" typeface="Ericsson Hilda"/>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Ericsson Hilda"/>
        <a:font script="Uigh" typeface="Microsoft Uighur"/>
        <a:font script="Geor" typeface="Sylfaen"/>
        <a:font script="Armn" typeface="Ericsson Hilda"/>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Primary Ericsson Blue 1">
      <a:srgbClr val="000082"/>
    </a:custClr>
    <a:custClr name="Primary Ericsson Blue 2">
      <a:srgbClr val="0050CA"/>
    </a:custClr>
    <a:custClr name="Primary Ericsson Blue">
      <a:srgbClr val="0082F0"/>
    </a:custClr>
    <a:custClr name="Primary Ericsson Blue 3">
      <a:srgbClr val="48A8FA"/>
    </a:custClr>
    <a:custClr name="Primary Ericsson Blue 4">
      <a:srgbClr val="85CCFF"/>
    </a:custClr>
    <a:custClr name="Secondary Ericsson Green">
      <a:srgbClr val="0FC373"/>
    </a:custClr>
    <a:custClr name="Secondary Ericsson Purple">
      <a:srgbClr val="AF78D2"/>
    </a:custClr>
    <a:custClr name="Secondary Ericsson Yellow">
      <a:srgbClr val="FAD22D"/>
    </a:custClr>
    <a:custClr name="Secondary Ericsson Orange">
      <a:srgbClr val="FF8C0A"/>
    </a:custClr>
    <a:custClr name="Secondary Ericsson Red">
      <a:srgbClr val="FF3232"/>
    </a:custClr>
    <a:custClr name="Secondary Ericsson Black">
      <a:srgbClr val="000000"/>
    </a:custClr>
    <a:custClr name="Secondary Ericsson Gray 1">
      <a:srgbClr val="242424"/>
    </a:custClr>
    <a:custClr name="Secondary Ericsson Gray 2">
      <a:srgbClr val="767676"/>
    </a:custClr>
    <a:custClr name="Secondary Ericsson Gray 3">
      <a:srgbClr val="A0A0A0"/>
    </a:custClr>
    <a:custClr name="Secondary Ericsson Gray 4">
      <a:srgbClr val="E0E0E0"/>
    </a:custClr>
    <a:custClr name="Secondary Ericsson Gray 5">
      <a:srgbClr val="F2F2F2"/>
    </a:custClr>
    <a:custClr name="Secondary Ericsson White">
      <a:srgbClr val="FFFFFF"/>
    </a:custClr>
  </a:custClr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TemplafySlideTemplateConfiguration><![CDATA[{"elementsMetadata":[],"documentContentValidatorConfiguration":{"enableDocumentContentValidator":false,"documentContentValidatorVersion":0},"slideId":"637027476704980324","enableDocumentContentUpdater":true,"version":"1.9"}]]></TemplafySlideTemplateConfiguration>
</file>

<file path=customXml/item2.xml><?xml version="1.0" encoding="utf-8"?>
<ct:contentTypeSchema xmlns:ct="http://schemas.microsoft.com/office/2006/metadata/contentType" xmlns:ma="http://schemas.microsoft.com/office/2006/metadata/properties/metaAttributes" ct:_="" ma:_="" ma:contentTypeName="Document" ma:contentTypeID="0x0101002C8661F604A9A64C9627B875CBEE0D49" ma:contentTypeVersion="15" ma:contentTypeDescription="Create a new document." ma:contentTypeScope="" ma:versionID="a479c757ef17ea2b01d6697cee2b70c6">
  <xsd:schema xmlns:xsd="http://www.w3.org/2001/XMLSchema" xmlns:xs="http://www.w3.org/2001/XMLSchema" xmlns:p="http://schemas.microsoft.com/office/2006/metadata/properties" xmlns:ns3="92e1255f-bb7b-4dc9-b051-584cc104eb44" xmlns:ns4="a6550eff-0fc9-443f-8e77-72cbcf778382" targetNamespace="http://schemas.microsoft.com/office/2006/metadata/properties" ma:root="true" ma:fieldsID="08df2d0f55032e4052d032aa8ec7ed1f" ns3:_="" ns4:_="">
    <xsd:import namespace="92e1255f-bb7b-4dc9-b051-584cc104eb44"/>
    <xsd:import namespace="a6550eff-0fc9-443f-8e77-72cbcf778382"/>
    <xsd:element name="properties">
      <xsd:complexType>
        <xsd:sequence>
          <xsd:element name="documentManagement">
            <xsd:complexType>
              <xsd:all>
                <xsd:element ref="ns3:SharedWithUsers" minOccurs="0"/>
                <xsd:element ref="ns3:SharedWithDetails" minOccurs="0"/>
                <xsd:element ref="ns3:SharingHintHash" minOccurs="0"/>
                <xsd:element ref="ns3:LastSharedByUser" minOccurs="0"/>
                <xsd:element ref="ns3:LastSharedByTim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e1255f-bb7b-4dc9-b051-584cc104eb44"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a6550eff-0fc9-443f-8e77-72cbcf778382"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Location" ma:index="18" nillable="true" ma:displayName="MediaServiceLocation" ma:internalName="MediaServiceLocatio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TemplafySlideFormConfiguration><![CDATA[{"formFields":[],"formDataEntries":[]}]]></TemplafySlideFormConfiguration>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5.xml><?xml version="1.0" encoding="utf-8"?>
<TemplafyFormConfiguration><![CDATA[{"formFields":[{"required":true,"placeholder":"","lines":0,"helpTexts":{"prefix":"","postfix":""},"spacing":{},"type":"textBox","name":"DocumentTitle","label":"Document Title","fullyQualifiedName":"DocumentTitle"},{"dataSource":"Confidentiality","displayColumn":"confidentiality","hideIfNoUserInteractionRequired":false,"distinct":true,"required":true,"autoSelectFirstOption":false,"helpTexts":{"prefix":"","postfix":""},"spacing":{},"type":"dropDown","name":"ConfidentialityClass","label":"Confidentiality Class","fullyQualifiedName":"ConfidentialityClass"},{"dataSource":"External Confidentiality label","displayColumn":"externalConfidentiality","hideIfNoUserInteractionRequired":false,"distinct":true,"required":false,"autoSelectFirstOption":false,"helpTexts":{"prefix":"","postfix":"If no external confidentiality class then please choose the blank value"},"spacing":{},"type":"dropDown","name":"ExternalConfidentialityLabel","label":"External Confidentiality label","fullyQualifiedName":"ExternalConfidentialityLabel"},{"column":"documentType","required":true,"placeholder":"","autoSelectFirstOption":false,"helpTexts":{"prefix":"","postfix":""},"spacing":{},"dataSource":"PowerPoint Document Type","type":"comboBox","name":"DocTypePresentation","label":"Document Type","fullyQualifiedName":"DocTypePresentation"},{"required":false,"placeholder":"","lines":0,"helpTexts":{"prefix":"","postfix":""},"spacing":{},"type":"textBox","name":"DocumentNumber","label":"Document Number","fullyQualifiedName":"DocumentNumber"},{"dataSource":"Language code","displayColumn":"showName","defaultValue":"1","hideIfNoUserInteractionRequired":false,"distinct":true,"required":false,"autoSelectFirstOption":false,"helpTexts":{"prefix":"","postfix":"The language code will be appended to the Document No."},"spacing":{},"type":"dropDown","name":"LanguageCode","label":"Language Code","fullyQualifiedName":"LanguageCode"},{"column":"revision","required":false,"placeholder":"","autoSelectFirstOption":false,"helpTexts":{"prefix":"","postfix":""},"spacing":{},"dataSource":"Revision","type":"comboBox","name":"Revision","label":"Revision","fullyQualifiedName":"Revision"},{"required":false,"helpTexts":{"prefix":"","postfix":""},"spacing":{},"type":"datePicker","name":"Date","label":"Date","fullyQualifiedName":"Date"},{"helpTexts":{"prefix":"","postfix":""},"spacing":{},"type":"heading","name":"FooterVisibilityOptions","label":"Footer Visibility Options","fullyQualifiedName":"FooterVisibilityOptions"},{"dataSource":"PPT FooterVisibility","displayColumn":"templateType","defaultValue":"1","hideIfNoUserInteractionRequired":false,"distinct":true,"required":true,"autoSelectFirstOption":false,"helpTexts":{"prefix":"","postfix":""},"spacing":{},"type":"dropDown","name":"TemplateType","label":"Is this a document or presentation?","fullyQualifiedName":"TemplateType"},{"dataSource":"PPT FooterVisibility","displayColumn":"docTitle_label","filter":{"column":"templateType","otherFieldName":"TemplateType","fullyQualifiedOtherFieldName":"TemplateType","otherFieldColumn":"TemplateType","formReference":"none","operator":"equals"},"hideIfNoUserInteractionRequired":false,"distinct":true,"required":false,"autoSelectFirstOption":true,"helpTexts":{"prefix":"","postfix":""},"spacing":{},"type":"dropDown","name":"DocTitle","label":"Show document title in footer?","fullyQualifiedName":"DocTitle"},{"dataSource":"PPT FooterVisibility","displayColumn":"totalPageNo_text","filter":{"column":"templateType","otherFieldName":"TemplateType","fullyQualifiedOtherFieldName":"TemplateType","otherFieldColumn":"TemplateType","formReference":"none","operator":"equals"},"hideIfNoUserInteractionRequired":false,"distinct":true,"required":false,"autoSelectFirstOption":true,"helpTexts":{"prefix":"","postfix":""},"spacing":{},"type":"dropDown","name":"TotalPageNo","label":"Page numbering","fullyQualifiedName":"TotalPageNo"},{"required":false,"placeholder":"","lines":0,"defaultValue":"{{UserProfile.Prepared}}","helpTexts":{"prefix":"","postfix":""},"spacing":{},"type":"textBox","name":"Prepared","label":"Prepared By (Subject Responsible)","fullyQualifiedName":"Prepared"},{"required":false,"placeholder":"","lines":0,"helpTexts":{"prefix":"","postfix":""},"spacing":{},"type":"textBox","name":"ApprovedBy","label":"Approved By (Document Responsible)","fullyQualifiedName":"ApprovedBy"},{"required":false,"placeholder":"","lines":0,"helpTexts":{"prefix":"","postfix":""},"spacing":{},"type":"textBox","name":"Checked","label":"Checked","fullyQualifiedName":"Checked"},{"required":false,"placeholder":"","lines":0,"helpTexts":{"prefix":"","postfix":""},"spacing":{},"type":"textBox","name":"Reference","label":"Reference","fullyQualifiedName":"Reference"},{"required":false,"placeholder":"","lines":0,"helpTexts":{"prefix":"","postfix":""},"spacing":{},"type":"textBox","name":"Keywords","label":"Keywords","fullyQualifiedName":"Keywords"}],"formDataEntries":[{"name":"DocumentTitle","value":"RhFzvkIrsuQ1GP6qGsY/uGyyj6pcWNKviZeg0P5O/2IM5ffkSHDtLk5uvCuSXw4f"},{"name":"ConfidentialityClass","value":"cT/FOwTWaPknrhRlNMh4SQ=="},{"name":"ExternalConfidentialityLabel","value":"u2D/MG3wyuAQhkGvE2fPaA=="},{"name":"DocTypePresentation","value":"4XSS1PUyIFwHPY3B4bs8qH3gXrItoQO4lyWKig66NMQ="},{"name":"LanguageCode","value":"5wlu7ZdPxHQj1W0w+yTNSg=="},{"name":"Date","value":"Ez7aN9sXuE0yatrD9KZxGQ=="},{"name":"TemplateType","value":"5wlu7ZdPxHQj1W0w+yTNSg=="},{"name":"DocTitle","value":"5wlu7ZdPxHQj1W0w+yTNSg=="},{"name":"TotalPageNo","value":"5wlu7ZdPxHQj1W0w+yTNSg=="},{"name":"Prepared","value":"ab7kw4GqwFcTFsqJPQEd8kc6xaYR2Jnuq5SqzoHaIsY="}]}]]></TemplafyFormConfiguration>
</file>

<file path=customXml/item6.xml><?xml version="1.0" encoding="utf-8"?>
<TemplafyTemplateConfiguration><![CDATA[{"elementsMetadata":[],"transformationConfigurations":[{"language":"{{DocumentLanguage}}","disableUpdates":false,"type":"proofingLanguage"},{"propertyName":"FooterText","propertyValue":"true","disableUpdates":false,"type":"customDocumentProperty"},{"propertyName":"SecurityClass","propertyValue":"{{Form.ConfidentialityClass.Confidentiality}}","disableUpdates":false,"type":"customDocumentProperty"},{"propertyName":"ExtConf","propertyValue":"{{Form.ExternalConfidentialityLabel.ExternalConfidentiality}}","disableUpdates":false,"type":"customDocumentProperty"},{"propertyName":"Prepared","propertyValue":"{{Form.Prepared}}","disableUpdates":false,"type":"customDocumentProperty"},{"propertyName":"ApprovedBy","propertyValue":"{{Form.ApprovedBy}}","disableUpdates":false,"type":"customDocumentProperty"},{"propertyName":"DocNo","propertyValue":"{{Form.DocumentNumber}} {{Form.LanguageCode.LanguageCode}}","disableUpdates":false,"type":"customDocumentProperty"},{"propertyName":"Checked","propertyValue":"{{Form.Checked}}","disableUpdates":false,"type":"customDocumentProperty"},{"propertyName":"Date","propertyValue":"{{Form.Date}}","disableUpdates":false,"type":"customDocumentProperty"},{"propertyName":"Reference","propertyValue":"{{Form.Reference}}","disableUpdates":false,"type":"customDocumentProperty"},{"propertyName":"Title","propertyValue":"{{Form.DocumentTitle}}","disableUpdates":false,"type":"customDocumentProperty"},{"propertyName":"Keyword","propertyValue":"{{Form.Keywords}}","disableUpdates":false,"type":"customDocumentProperty"},{"propertyName":"DocumentType","propertyValue":"Presentation2011","disableUpdates":false,"type":"customDocumentProperty"},{"propertyName":"Language","propertyValue":"EnglishUS","disableUpdates":false,"type":"customDocumentProperty"},{"propertyName":"TemplateID","propertyValue":"FALSE","disableUpdates":false,"type":"customDocumentProperty"},{"propertyName":"ConfCtrl","propertyValue":"FALSE","disableUpdates":false,"type":"customDocumentProperty"},{"propertyName":"title","propertyValue":"{{Form.DocumentTitle}}","disableUpdates":false,"type":"documentProperty"},{"propertyName":"keywords","propertyValue":"{{Form.Keywords}}","disableUpdates":false,"type":"documentProperty"},{"propertyName":"creator","propertyValue":"{{Form.Prepared}}","disableUpdates":false,"type":"documentProperty"},{"propertyName":"DocTitle","propertyValue":"{{Form.DocTitle.DocTitle}}","disableUpdates":false,"type":"customDocumentProperty"},{"propertyName":"IsDocument","propertyValue":"{{Form.TemplateType.IsDocument}}","disableUpdates":false,"type":"customDocumentProperty"},{"propertyName":"IsPresentation","propertyValue":"{{Form.TemplateType.IsPresentation}}","disableUpdates":false,"type":"customDocumentProperty"},{"propertyName":"company","propertyValue":"Ericsson","disableUpdates":false,"type":"documentProperty"},{"propertyName":"PageNumberVisible","propertyValue":"{{Form.TotalPageNo.TotalPageNo_value}}","disableUpdates":false,"type":"customDocumentProperty"},{"propertyName":"Revision","propertyValue":"{{Form.Revision}}","disableUpdates":false,"type":"customDocumentProperty"},{"propertyName":"DocType","propertyValue":"{{Form.DocTypePresentation}}","disableUpdates":false,"type":"customDocumentProperty"},{"propertyName":"TemplateVersion","propertyValue":"R2A","disableUpdates":false,"type":"customDocumentProperty"},{"propertyName":"PackageNo","propertyValue":"LXA 119 603","disableUpdates":false,"type":"customDocumentProperty"},{"propertyName":"PackageVersion","propertyValue":"R6B","disableUpdates":false,"type":"customDocumentProperty"},{"propertyName":"TemplateName","propertyValue":"CXC 173 2731/1","disableUpdates":false,"type":"customDocumentProperty"},{"propertyName":"DocName","propertyValue":" ","disableUpdates":false,"type":"customDocumentProperty"},{"propertyName":"description","propertyValue":"{{Form.DocumentNumber}} {{Form.LanguageCode.LanguageCode}}\nRev {{Form.Revision}}","disableUpdates":false,"type":"documentProperty"}],"templateName":"","templateDescription":"","enableDocumentContentUpdater":true,"version":"1.9"}]]></TemplafyTemplateConfiguration>
</file>

<file path=customXml/item7.xml><?xml version="1.0" encoding="utf-8"?>
<?mso-contentType ?>
<FormTemplates xmlns="http://schemas.microsoft.com/sharepoint/v3/contenttype/forms">
  <Display>DocumentLibraryForm</Display>
  <Edit>DocumentLibraryForm</Edit>
  <New>DocumentLibraryForm</New>
</FormTemplates>
</file>

<file path=customXml/item8.xml><?xml version="1.0" encoding="utf-8"?>
<TemplafySlideTemplateConfiguration><![CDATA[{"documentContentValidatorConfiguration":{"enableDocumentContentValidator":false,"documentContentValidatorVersion":0},"elementsMetadata":[],"slideId":"637661701761374254","enableDocumentContentUpdater":true,"version":"1.9"}]]></TemplafySlideTemplateConfiguration>
</file>

<file path=customXml/item9.xml><?xml version="1.0" encoding="utf-8"?>
<TemplafySlideFormConfiguration><![CDATA[{"formFields":[],"formDataEntries":[]}]]></TemplafySlideFormConfiguration>
</file>

<file path=customXml/itemProps1.xml><?xml version="1.0" encoding="utf-8"?>
<ds:datastoreItem xmlns:ds="http://schemas.openxmlformats.org/officeDocument/2006/customXml" ds:itemID="{C09F197C-6A49-47D0-B877-F88807989676}">
  <ds:schemaRefs/>
</ds:datastoreItem>
</file>

<file path=customXml/itemProps2.xml><?xml version="1.0" encoding="utf-8"?>
<ds:datastoreItem xmlns:ds="http://schemas.openxmlformats.org/officeDocument/2006/customXml" ds:itemID="{A2258578-4028-422E-A2BB-56A6BD2305EC}">
  <ds:schemaRefs>
    <ds:schemaRef ds:uri="92e1255f-bb7b-4dc9-b051-584cc104eb44"/>
    <ds:schemaRef ds:uri="a6550eff-0fc9-443f-8e77-72cbcf77838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9AEDDE3-EA02-4A8F-B8F8-0606A0AA45FC}">
  <ds:schemaRefs/>
</ds:datastoreItem>
</file>

<file path=customXml/itemProps4.xml><?xml version="1.0" encoding="utf-8"?>
<ds:datastoreItem xmlns:ds="http://schemas.openxmlformats.org/officeDocument/2006/customXml" ds:itemID="{56F2EE69-0CCA-4F48-BE22-EC4A886C57A7}">
  <ds:schemaRefs>
    <ds:schemaRef ds:uri="92e1255f-bb7b-4dc9-b051-584cc104eb44"/>
    <ds:schemaRef ds:uri="a6550eff-0fc9-443f-8e77-72cbcf77838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5.xml><?xml version="1.0" encoding="utf-8"?>
<ds:datastoreItem xmlns:ds="http://schemas.openxmlformats.org/officeDocument/2006/customXml" ds:itemID="{D92C3DF5-A179-4E2D-BD20-07044B39171F}">
  <ds:schemaRefs/>
</ds:datastoreItem>
</file>

<file path=customXml/itemProps6.xml><?xml version="1.0" encoding="utf-8"?>
<ds:datastoreItem xmlns:ds="http://schemas.openxmlformats.org/officeDocument/2006/customXml" ds:itemID="{07958A4E-FAB1-42E4-B6B5-29B01F63F87B}">
  <ds:schemaRefs/>
</ds:datastoreItem>
</file>

<file path=customXml/itemProps7.xml><?xml version="1.0" encoding="utf-8"?>
<ds:datastoreItem xmlns:ds="http://schemas.openxmlformats.org/officeDocument/2006/customXml" ds:itemID="{F5A7E41D-6E7F-4B05-AFAB-F540BD4C068B}">
  <ds:schemaRefs>
    <ds:schemaRef ds:uri="http://schemas.microsoft.com/sharepoint/v3/contenttype/forms"/>
  </ds:schemaRefs>
</ds:datastoreItem>
</file>

<file path=customXml/itemProps8.xml><?xml version="1.0" encoding="utf-8"?>
<ds:datastoreItem xmlns:ds="http://schemas.openxmlformats.org/officeDocument/2006/customXml" ds:itemID="{1CE36EA9-2186-4EB1-871A-8AE59C2A13BB}">
  <ds:schemaRefs/>
</ds:datastoreItem>
</file>

<file path=customXml/itemProps9.xml><?xml version="1.0" encoding="utf-8"?>
<ds:datastoreItem xmlns:ds="http://schemas.openxmlformats.org/officeDocument/2006/customXml" ds:itemID="{58CC0B31-82B9-497A-9A2E-F3F72D0BBDAD}">
  <ds:schemaRefs/>
</ds:datastoreItem>
</file>

<file path=docMetadata/LabelInfo.xml><?xml version="1.0" encoding="utf-8"?>
<clbl:labelList xmlns:clbl="http://schemas.microsoft.com/office/2020/mipLabelMetadata">
  <clbl:label id="{92e84ceb-fbfd-47ab-be52-080c6b87953f}" enabled="0" method="" siteId="{92e84ceb-fbfd-47ab-be52-080c6b87953f}" removed="1"/>
</clbl:labelList>
</file>

<file path=docProps/app.xml><?xml version="1.0" encoding="utf-8"?>
<Properties xmlns="http://schemas.openxmlformats.org/officeDocument/2006/extended-properties" xmlns:vt="http://schemas.openxmlformats.org/officeDocument/2006/docPropsVTypes">
  <Template>TM16401371[[fn=Atlas]]</Template>
  <TotalTime>0</TotalTime>
  <Words>1203</Words>
  <Application>Microsoft Office PowerPoint</Application>
  <PresentationFormat>Widescreen</PresentationFormat>
  <Paragraphs>197</Paragraphs>
  <Slides>10</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Ericsson Hilda Light</vt:lpstr>
      <vt:lpstr>Ericsson Hilda</vt:lpstr>
      <vt:lpstr>Arial</vt:lpstr>
      <vt:lpstr>Ericsson Hilda ExtraBold</vt:lpstr>
      <vt:lpstr>Calibri</vt:lpstr>
      <vt:lpstr>Aptos</vt:lpstr>
      <vt:lpstr>Ericsson Technical Icons</vt:lpstr>
      <vt:lpstr>Ericsson Hilda ExtraLight</vt:lpstr>
      <vt:lpstr>PresentationTemplate2021</vt:lpstr>
      <vt:lpstr>Mesterséges intelligencia megoldások a rádiós kommunikációért</vt:lpstr>
      <vt:lpstr>Data and Analytics Portfolio Business and Operations Support Systems – BSS/OSS</vt:lpstr>
      <vt:lpstr>Root Cause Analysis (RCA)  the challenge</vt:lpstr>
      <vt:lpstr>Root Cause Analysis (RCA) the results</vt:lpstr>
      <vt:lpstr>Dimensioning</vt:lpstr>
      <vt:lpstr>Machine Learning Operations the challenge </vt:lpstr>
      <vt:lpstr>Machine Learning Operations the results </vt:lpstr>
      <vt:lpstr>Telco IT AI Engine OSS/BSS native platform to deliver AI and Gen-AI use cases</vt:lpstr>
      <vt:lpstr>Benefits of collaboration</vt:lpstr>
      <vt:lpstr>PowerPoint Presentation</vt:lpstr>
    </vt:vector>
  </TitlesOfParts>
  <Company>Ericsson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for Networking and Networking for AI</dc:title>
  <dc:creator>ETHCAL Csaba Antal</dc:creator>
  <cp:keywords/>
  <dc:description> 
Rev </dc:description>
  <cp:lastModifiedBy>Csaba Antal</cp:lastModifiedBy>
  <cp:revision>1</cp:revision>
  <cp:lastPrinted>2023-03-28T13:02:31Z</cp:lastPrinted>
  <dcterms:created xsi:type="dcterms:W3CDTF">2019-04-23T15:12:54Z</dcterms:created>
  <dcterms:modified xsi:type="dcterms:W3CDTF">2025-06-05T07:57:16Z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BCategory">
    <vt:lpwstr> </vt:lpwstr>
  </property>
  <property fmtid="{D5CDD505-2E9C-101B-9397-08002B2CF9AE}" pid="3" name="TemplateIdentity">
    <vt:lpwstr> </vt:lpwstr>
  </property>
  <property fmtid="{D5CDD505-2E9C-101B-9397-08002B2CF9AE}" pid="4" name="DocName">
    <vt:lpwstr> </vt:lpwstr>
  </property>
  <property fmtid="{D5CDD505-2E9C-101B-9397-08002B2CF9AE}" pid="5" name="ContentTypeId">
    <vt:lpwstr>0x0101002C8661F604A9A64C9627B875CBEE0D49</vt:lpwstr>
  </property>
  <property fmtid="{D5CDD505-2E9C-101B-9397-08002B2CF9AE}" pid="6" name="DocumentDataTemplate">
    <vt:lpwstr>true</vt:lpwstr>
  </property>
  <property fmtid="{D5CDD505-2E9C-101B-9397-08002B2CF9AE}" pid="7" name="BSubject">
    <vt:lpwstr> </vt:lpwstr>
  </property>
  <property fmtid="{D5CDD505-2E9C-101B-9397-08002B2CF9AE}" pid="8" name="TemplafyTimeStamp">
    <vt:lpwstr>2021-09-22T11:18:46.6132967Z</vt:lpwstr>
  </property>
  <property fmtid="{D5CDD505-2E9C-101B-9397-08002B2CF9AE}" pid="9" name="TemplafyTenantId">
    <vt:lpwstr>ericsson</vt:lpwstr>
  </property>
  <property fmtid="{D5CDD505-2E9C-101B-9397-08002B2CF9AE}" pid="10" name="TemplafyTemplateId">
    <vt:lpwstr>637661677935531027</vt:lpwstr>
  </property>
  <property fmtid="{D5CDD505-2E9C-101B-9397-08002B2CF9AE}" pid="11" name="TemplafyUserProfileId">
    <vt:lpwstr>637111483251832606</vt:lpwstr>
  </property>
  <property fmtid="{D5CDD505-2E9C-101B-9397-08002B2CF9AE}" pid="12" name="TemplafyLanguageCode">
    <vt:lpwstr>en-US</vt:lpwstr>
  </property>
  <property fmtid="{D5CDD505-2E9C-101B-9397-08002B2CF9AE}" pid="13" name="FooterText">
    <vt:lpwstr>true</vt:lpwstr>
  </property>
  <property fmtid="{D5CDD505-2E9C-101B-9397-08002B2CF9AE}" pid="14" name="SecurityClass">
    <vt:lpwstr>Open</vt:lpwstr>
  </property>
  <property fmtid="{D5CDD505-2E9C-101B-9397-08002B2CF9AE}" pid="15" name="ExtConf">
    <vt:lpwstr>Public</vt:lpwstr>
  </property>
  <property fmtid="{D5CDD505-2E9C-101B-9397-08002B2CF9AE}" pid="16" name="Prepared">
    <vt:lpwstr>ETHCAL Csaba Antal</vt:lpwstr>
  </property>
  <property fmtid="{D5CDD505-2E9C-101B-9397-08002B2CF9AE}" pid="17" name="ApprovedBy">
    <vt:lpwstr/>
  </property>
  <property fmtid="{D5CDD505-2E9C-101B-9397-08002B2CF9AE}" pid="18" name="DocNo">
    <vt:lpwstr> </vt:lpwstr>
  </property>
  <property fmtid="{D5CDD505-2E9C-101B-9397-08002B2CF9AE}" pid="19" name="Checked">
    <vt:lpwstr/>
  </property>
  <property fmtid="{D5CDD505-2E9C-101B-9397-08002B2CF9AE}" pid="20" name="Date">
    <vt:lpwstr>2025-06-02</vt:lpwstr>
  </property>
  <property fmtid="{D5CDD505-2E9C-101B-9397-08002B2CF9AE}" pid="21" name="Reference">
    <vt:lpwstr/>
  </property>
  <property fmtid="{D5CDD505-2E9C-101B-9397-08002B2CF9AE}" pid="22" name="Title">
    <vt:lpwstr>AI for Networking and Networking for AI</vt:lpwstr>
  </property>
  <property fmtid="{D5CDD505-2E9C-101B-9397-08002B2CF9AE}" pid="23" name="Keyword">
    <vt:lpwstr/>
  </property>
  <property fmtid="{D5CDD505-2E9C-101B-9397-08002B2CF9AE}" pid="24" name="DocumentType">
    <vt:lpwstr>Presentation2011</vt:lpwstr>
  </property>
  <property fmtid="{D5CDD505-2E9C-101B-9397-08002B2CF9AE}" pid="25" name="Language">
    <vt:lpwstr>EnglishUS</vt:lpwstr>
  </property>
  <property fmtid="{D5CDD505-2E9C-101B-9397-08002B2CF9AE}" pid="26" name="TemplateID">
    <vt:lpwstr>FALSE</vt:lpwstr>
  </property>
  <property fmtid="{D5CDD505-2E9C-101B-9397-08002B2CF9AE}" pid="27" name="ConfCtrl">
    <vt:lpwstr>FALSE</vt:lpwstr>
  </property>
  <property fmtid="{D5CDD505-2E9C-101B-9397-08002B2CF9AE}" pid="28" name="DocTitle">
    <vt:lpwstr>false</vt:lpwstr>
  </property>
  <property fmtid="{D5CDD505-2E9C-101B-9397-08002B2CF9AE}" pid="29" name="IsDocument">
    <vt:lpwstr>true</vt:lpwstr>
  </property>
  <property fmtid="{D5CDD505-2E9C-101B-9397-08002B2CF9AE}" pid="30" name="IsPresentation">
    <vt:lpwstr>false</vt:lpwstr>
  </property>
  <property fmtid="{D5CDD505-2E9C-101B-9397-08002B2CF9AE}" pid="31" name="PageNumberVisible">
    <vt:lpwstr>PageXY</vt:lpwstr>
  </property>
  <property fmtid="{D5CDD505-2E9C-101B-9397-08002B2CF9AE}" pid="32" name="Revision">
    <vt:lpwstr/>
  </property>
  <property fmtid="{D5CDD505-2E9C-101B-9397-08002B2CF9AE}" pid="33" name="DocType">
    <vt:lpwstr>Customer Presentation</vt:lpwstr>
  </property>
  <property fmtid="{D5CDD505-2E9C-101B-9397-08002B2CF9AE}" pid="34" name="TemplateVersion">
    <vt:lpwstr>R2A</vt:lpwstr>
  </property>
  <property fmtid="{D5CDD505-2E9C-101B-9397-08002B2CF9AE}" pid="35" name="PackageNo">
    <vt:lpwstr>LXA 119 603</vt:lpwstr>
  </property>
  <property fmtid="{D5CDD505-2E9C-101B-9397-08002B2CF9AE}" pid="36" name="PackageVersion">
    <vt:lpwstr>R6B</vt:lpwstr>
  </property>
  <property fmtid="{D5CDD505-2E9C-101B-9397-08002B2CF9AE}" pid="37" name="TemplateName">
    <vt:lpwstr>CXC 173 2731/1</vt:lpwstr>
  </property>
</Properties>
</file>